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4ad8cfe64934bc3" /><Relationship Type="http://schemas.openxmlformats.org/officeDocument/2006/relationships/extended-properties" Target="/docProps/app.xml" Id="R6ce4914b81744833" /><Relationship Type="http://schemas.openxmlformats.org/officeDocument/2006/relationships/officeDocument" Target="/ppt/presentation.xml" Id="R69b8c2261ef34edb" /></Relationships>
</file>

<file path=ppt/presentation.xml><?xml version="1.0" encoding="utf-8"?>
<p:presentation xmlns:p="http://schemas.openxmlformats.org/presentationml/2006/main">
  <p:sldMasterIdLst>
    <p:sldMasterId xmlns:r="http://schemas.openxmlformats.org/officeDocument/2006/relationships" id="2147483648" r:id="Ra493453eaa0340bd"/>
  </p:sldMasterIdLst>
  <p:notesMasterIdLst>
    <p:notesMasterId xmlns:r="http://schemas.openxmlformats.org/officeDocument/2006/relationships" r:id="R2c44433b14204e2b"/>
  </p:notesMasterIdLst>
  <p:sldIdLst>
    <p:sldId xmlns:r="http://schemas.openxmlformats.org/officeDocument/2006/relationships" id="256" r:id="Rf708e5e5a8a54115"/>
    <p:sldId xmlns:r="http://schemas.openxmlformats.org/officeDocument/2006/relationships" id="257" r:id="R485a0c7c4ce24400"/>
    <p:sldId xmlns:r="http://schemas.openxmlformats.org/officeDocument/2006/relationships" id="258" r:id="Rba97a953f0f3446a"/>
    <p:sldId xmlns:r="http://schemas.openxmlformats.org/officeDocument/2006/relationships" id="259" r:id="Re42f21fb704d487f"/>
    <p:sldId xmlns:r="http://schemas.openxmlformats.org/officeDocument/2006/relationships" id="260" r:id="Rea162fb609e84e64"/>
    <p:sldId xmlns:r="http://schemas.openxmlformats.org/officeDocument/2006/relationships" id="261" r:id="R35c7a3f976dc4b7d"/>
    <p:sldId xmlns:r="http://schemas.openxmlformats.org/officeDocument/2006/relationships" id="262" r:id="R35a925f4a29e4109"/>
    <p:sldId xmlns:r="http://schemas.openxmlformats.org/officeDocument/2006/relationships" id="263" r:id="Rfa1ed157cdb14548"/>
    <p:sldId xmlns:r="http://schemas.openxmlformats.org/officeDocument/2006/relationships" id="264" r:id="Re03998c6d2224004"/>
    <p:sldId xmlns:r="http://schemas.openxmlformats.org/officeDocument/2006/relationships" id="265" r:id="R0acbbe244ea34247"/>
    <p:sldId xmlns:r="http://schemas.openxmlformats.org/officeDocument/2006/relationships" id="266" r:id="R4ae7dd51796b4ad9"/>
    <p:sldId xmlns:r="http://schemas.openxmlformats.org/officeDocument/2006/relationships" id="267" r:id="R79012d8954e14785"/>
    <p:sldId xmlns:r="http://schemas.openxmlformats.org/officeDocument/2006/relationships" id="268" r:id="R7dd747406b564fdc"/>
    <p:sldId xmlns:r="http://schemas.openxmlformats.org/officeDocument/2006/relationships" id="269" r:id="R8aa684e821d54cf2"/>
    <p:sldId xmlns:r="http://schemas.openxmlformats.org/officeDocument/2006/relationships" id="270" r:id="Rd462a83a92634f7b"/>
    <p:sldId xmlns:r="http://schemas.openxmlformats.org/officeDocument/2006/relationships" id="271" r:id="R50fffc3a7815426b"/>
    <p:sldId xmlns:r="http://schemas.openxmlformats.org/officeDocument/2006/relationships" id="272" r:id="R4808f829f14d4acb"/>
    <p:sldId xmlns:r="http://schemas.openxmlformats.org/officeDocument/2006/relationships" id="273" r:id="R35a5bcd042334699"/>
    <p:sldId xmlns:r="http://schemas.openxmlformats.org/officeDocument/2006/relationships" id="274" r:id="R11523afbef234d66"/>
    <p:sldId xmlns:r="http://schemas.openxmlformats.org/officeDocument/2006/relationships" id="275" r:id="Rcdbd582ea04b45c2"/>
    <p:sldId xmlns:r="http://schemas.openxmlformats.org/officeDocument/2006/relationships" id="276" r:id="R8d0706e54e614438"/>
    <p:sldId xmlns:r="http://schemas.openxmlformats.org/officeDocument/2006/relationships" id="277" r:id="R08532186300e4ac5"/>
    <p:sldId xmlns:r="http://schemas.openxmlformats.org/officeDocument/2006/relationships" id="278" r:id="Rdc4fdb9385f24333"/>
    <p:sldId xmlns:r="http://schemas.openxmlformats.org/officeDocument/2006/relationships" id="279" r:id="R5ebca805e5724f16"/>
    <p:sldId xmlns:r="http://schemas.openxmlformats.org/officeDocument/2006/relationships" id="280" r:id="R0a1ac6e5cb584350"/>
    <p:sldId xmlns:r="http://schemas.openxmlformats.org/officeDocument/2006/relationships" id="281" r:id="Rbe5ed34622c94fe1"/>
    <p:sldId xmlns:r="http://schemas.openxmlformats.org/officeDocument/2006/relationships" id="282" r:id="R1e2a30ab70d7404d"/>
    <p:sldId xmlns:r="http://schemas.openxmlformats.org/officeDocument/2006/relationships" id="283" r:id="Rf105baee3a484fc8"/>
    <p:sldId xmlns:r="http://schemas.openxmlformats.org/officeDocument/2006/relationships" id="284" r:id="R6117e80378154b05"/>
    <p:sldId xmlns:r="http://schemas.openxmlformats.org/officeDocument/2006/relationships" id="285" r:id="R3ab171f929f04ffc"/>
    <p:sldId xmlns:r="http://schemas.openxmlformats.org/officeDocument/2006/relationships" id="286" r:id="R73ad96f49ba942e6"/>
    <p:sldId xmlns:r="http://schemas.openxmlformats.org/officeDocument/2006/relationships" id="287" r:id="R4e3e9fe3df20455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06c411e568c4a18" /><Relationship Type="http://schemas.openxmlformats.org/officeDocument/2006/relationships/slideMaster" Target="/ppt/slideMasters/slideMaster1.xml" Id="Ra493453eaa0340bd" /><Relationship Type="http://schemas.openxmlformats.org/officeDocument/2006/relationships/notesMaster" Target="/ppt/notesMasters/notesMaster1.xml" Id="R2c44433b14204e2b" /><Relationship Type="http://schemas.openxmlformats.org/officeDocument/2006/relationships/presProps" Target="/ppt/presProps.xml" Id="Rbd51a1f0f75946b3" /><Relationship Type="http://schemas.openxmlformats.org/officeDocument/2006/relationships/tableStyles" Target="/ppt/tableStyles.xml" Id="Rc3a84852818149c8" /><Relationship Type="http://schemas.openxmlformats.org/officeDocument/2006/relationships/slide" Target="/ppt/slides/slide1.xml" Id="Rf708e5e5a8a54115" /><Relationship Type="http://schemas.openxmlformats.org/officeDocument/2006/relationships/slide" Target="/ppt/slides/slide2.xml" Id="R485a0c7c4ce24400" /><Relationship Type="http://schemas.openxmlformats.org/officeDocument/2006/relationships/slide" Target="/ppt/slides/slide3.xml" Id="Rba97a953f0f3446a" /><Relationship Type="http://schemas.openxmlformats.org/officeDocument/2006/relationships/slide" Target="/ppt/slides/slide4.xml" Id="Re42f21fb704d487f" /><Relationship Type="http://schemas.openxmlformats.org/officeDocument/2006/relationships/slide" Target="/ppt/slides/slide5.xml" Id="Rea162fb609e84e64" /><Relationship Type="http://schemas.openxmlformats.org/officeDocument/2006/relationships/slide" Target="/ppt/slides/slide6.xml" Id="R35c7a3f976dc4b7d" /><Relationship Type="http://schemas.openxmlformats.org/officeDocument/2006/relationships/slide" Target="/ppt/slides/slide7.xml" Id="R35a925f4a29e4109" /><Relationship Type="http://schemas.openxmlformats.org/officeDocument/2006/relationships/slide" Target="/ppt/slides/slide8.xml" Id="Rfa1ed157cdb14548" /><Relationship Type="http://schemas.openxmlformats.org/officeDocument/2006/relationships/slide" Target="/ppt/slides/slide9.xml" Id="Re03998c6d2224004" /><Relationship Type="http://schemas.openxmlformats.org/officeDocument/2006/relationships/slide" Target="/ppt/slides/slide10.xml" Id="R0acbbe244ea34247" /><Relationship Type="http://schemas.openxmlformats.org/officeDocument/2006/relationships/slide" Target="/ppt/slides/slide11.xml" Id="R4ae7dd51796b4ad9" /><Relationship Type="http://schemas.openxmlformats.org/officeDocument/2006/relationships/slide" Target="/ppt/slides/slide12.xml" Id="R79012d8954e14785" /><Relationship Type="http://schemas.openxmlformats.org/officeDocument/2006/relationships/slide" Target="/ppt/slides/slide13.xml" Id="R7dd747406b564fdc" /><Relationship Type="http://schemas.openxmlformats.org/officeDocument/2006/relationships/slide" Target="/ppt/slides/slide14.xml" Id="R8aa684e821d54cf2" /><Relationship Type="http://schemas.openxmlformats.org/officeDocument/2006/relationships/slide" Target="/ppt/slides/slide15.xml" Id="Rd462a83a92634f7b" /><Relationship Type="http://schemas.openxmlformats.org/officeDocument/2006/relationships/slide" Target="/ppt/slides/slide16.xml" Id="R50fffc3a7815426b" /><Relationship Type="http://schemas.openxmlformats.org/officeDocument/2006/relationships/slide" Target="/ppt/slides/slide17.xml" Id="R4808f829f14d4acb" /><Relationship Type="http://schemas.openxmlformats.org/officeDocument/2006/relationships/slide" Target="/ppt/slides/slide18.xml" Id="R35a5bcd042334699" /><Relationship Type="http://schemas.openxmlformats.org/officeDocument/2006/relationships/slide" Target="/ppt/slides/slide19.xml" Id="R11523afbef234d66" /><Relationship Type="http://schemas.openxmlformats.org/officeDocument/2006/relationships/slide" Target="/ppt/slides/slide20.xml" Id="Rcdbd582ea04b45c2" /><Relationship Type="http://schemas.openxmlformats.org/officeDocument/2006/relationships/slide" Target="/ppt/slides/slide21.xml" Id="R8d0706e54e614438" /><Relationship Type="http://schemas.openxmlformats.org/officeDocument/2006/relationships/slide" Target="/ppt/slides/slide22.xml" Id="R08532186300e4ac5" /><Relationship Type="http://schemas.openxmlformats.org/officeDocument/2006/relationships/slide" Target="/ppt/slides/slide23.xml" Id="Rdc4fdb9385f24333" /><Relationship Type="http://schemas.openxmlformats.org/officeDocument/2006/relationships/slide" Target="/ppt/slides/slide24.xml" Id="R5ebca805e5724f16" /><Relationship Type="http://schemas.openxmlformats.org/officeDocument/2006/relationships/slide" Target="/ppt/slides/slide25.xml" Id="R0a1ac6e5cb584350" /><Relationship Type="http://schemas.openxmlformats.org/officeDocument/2006/relationships/slide" Target="/ppt/slides/slide26.xml" Id="Rbe5ed34622c94fe1" /><Relationship Type="http://schemas.openxmlformats.org/officeDocument/2006/relationships/slide" Target="/ppt/slides/slide27.xml" Id="R1e2a30ab70d7404d" /><Relationship Type="http://schemas.openxmlformats.org/officeDocument/2006/relationships/slide" Target="/ppt/slides/slide28.xml" Id="Rf105baee3a484fc8" /><Relationship Type="http://schemas.openxmlformats.org/officeDocument/2006/relationships/slide" Target="/ppt/slides/slide29.xml" Id="R6117e80378154b05" /><Relationship Type="http://schemas.openxmlformats.org/officeDocument/2006/relationships/slide" Target="/ppt/slides/slide30.xml" Id="R3ab171f929f04ffc" /><Relationship Type="http://schemas.openxmlformats.org/officeDocument/2006/relationships/slide" Target="/ppt/slides/slide31.xml" Id="R73ad96f49ba942e6" /><Relationship Type="http://schemas.openxmlformats.org/officeDocument/2006/relationships/slide" Target="/ppt/slides/slide32.xml" Id="R4e3e9fe3df20455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4ae15d44f57444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c69a670c02149b8" /><Relationship Type="http://schemas.openxmlformats.org/officeDocument/2006/relationships/notesMaster" Target="/ppt/notesMasters/notesMaster1.xml" Id="Rf8347c0461ed448e" /></Relationships>
</file>

<file path=ppt/notesSlides/_rels/notesSlide2.xml.rels>&#65279;<?xml version="1.0" encoding="utf-8"?><Relationships xmlns="http://schemas.openxmlformats.org/package/2006/relationships"><Relationship Type="http://schemas.openxmlformats.org/officeDocument/2006/relationships/slide" Target="/ppt/slides/slide2.xml" Id="Re7de4674c1434412" /><Relationship Type="http://schemas.openxmlformats.org/officeDocument/2006/relationships/notesMaster" Target="/ppt/notesMasters/notesMaster1.xml" Id="Rfcdf072b12784b16" /></Relationships>
</file>

<file path=ppt/notesSlides/_rels/notesSlide3.xml.rels>&#65279;<?xml version="1.0" encoding="utf-8"?><Relationships xmlns="http://schemas.openxmlformats.org/package/2006/relationships"><Relationship Type="http://schemas.openxmlformats.org/officeDocument/2006/relationships/slide" Target="/ppt/slides/slide3.xml" Id="Ra82dd84ea11e424a" /><Relationship Type="http://schemas.openxmlformats.org/officeDocument/2006/relationships/notesMaster" Target="/ppt/notesMasters/notesMaster1.xml" Id="R71b882d5e01e45bc" /></Relationships>
</file>

<file path=ppt/notesSlides/_rels/notesSlide4.xml.rels>&#65279;<?xml version="1.0" encoding="utf-8"?><Relationships xmlns="http://schemas.openxmlformats.org/package/2006/relationships"><Relationship Type="http://schemas.openxmlformats.org/officeDocument/2006/relationships/slide" Target="/ppt/slides/slide4.xml" Id="R368ef902eb6b41a8" /><Relationship Type="http://schemas.openxmlformats.org/officeDocument/2006/relationships/notesMaster" Target="/ppt/notesMasters/notesMaster1.xml" Id="Ra6e0fd97fe374779" /></Relationships>
</file>

<file path=ppt/notesSlides/_rels/notesSlide5.xml.rels>&#65279;<?xml version="1.0" encoding="utf-8"?><Relationships xmlns="http://schemas.openxmlformats.org/package/2006/relationships"><Relationship Type="http://schemas.openxmlformats.org/officeDocument/2006/relationships/slide" Target="/ppt/slides/slide5.xml" Id="R1011d72275934fe6" /><Relationship Type="http://schemas.openxmlformats.org/officeDocument/2006/relationships/notesMaster" Target="/ppt/notesMasters/notesMaster1.xml" Id="Rb4780a4e2e35413c" /></Relationships>
</file>

<file path=ppt/notesSlides/_rels/notesSlide6.xml.rels>&#65279;<?xml version="1.0" encoding="utf-8"?><Relationships xmlns="http://schemas.openxmlformats.org/package/2006/relationships"><Relationship Type="http://schemas.openxmlformats.org/officeDocument/2006/relationships/slide" Target="/ppt/slides/slide6.xml" Id="R9fad5b24bfcc4ca4" /><Relationship Type="http://schemas.openxmlformats.org/officeDocument/2006/relationships/notesMaster" Target="/ppt/notesMasters/notesMaster1.xml" Id="R25108f46dd9647e5" /></Relationships>
</file>

<file path=ppt/notesSlides/_rels/notesSlide7.xml.rels>&#65279;<?xml version="1.0" encoding="utf-8"?><Relationships xmlns="http://schemas.openxmlformats.org/package/2006/relationships"><Relationship Type="http://schemas.openxmlformats.org/officeDocument/2006/relationships/slide" Target="/ppt/slides/slide7.xml" Id="R81e96e66804447b9" /><Relationship Type="http://schemas.openxmlformats.org/officeDocument/2006/relationships/notesMaster" Target="/ppt/notesMasters/notesMaster1.xml" Id="Rbcfac73a88d846f1" /></Relationships>
</file>

<file path=ppt/notesSlides/_rels/notesSlide8.xml.rels>&#65279;<?xml version="1.0" encoding="utf-8"?><Relationships xmlns="http://schemas.openxmlformats.org/package/2006/relationships"><Relationship Type="http://schemas.openxmlformats.org/officeDocument/2006/relationships/slide" Target="/ppt/slides/slide8.xml" Id="Ra046f46071dc4f06" /><Relationship Type="http://schemas.openxmlformats.org/officeDocument/2006/relationships/notesMaster" Target="/ppt/notesMasters/notesMaster1.xml" Id="Reeb9851be9014e14" /></Relationships>
</file>

<file path=ppt/notesSlides/_rels/notesSlide9.xml.rels>&#65279;<?xml version="1.0" encoding="utf-8"?><Relationships xmlns="http://schemas.openxmlformats.org/package/2006/relationships"><Relationship Type="http://schemas.openxmlformats.org/officeDocument/2006/relationships/slide" Target="/ppt/slides/slide9.xml" Id="R5eb74918b9674913" /><Relationship Type="http://schemas.openxmlformats.org/officeDocument/2006/relationships/notesMaster" Target="/ppt/notesMasters/notesMaster1.xml" Id="Rd45ee1688a48440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40b6d0e64b84189" /><Relationship Type="http://schemas.openxmlformats.org/officeDocument/2006/relationships/notesMaster" Target="/ppt/notesMasters/notesMaster1.xml" Id="R793a5d43b3ff4fb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ef46bcc115c469d" /><Relationship Type="http://schemas.openxmlformats.org/officeDocument/2006/relationships/notesMaster" Target="/ppt/notesMasters/notesMaster1.xml" Id="R280ec3b7b4c44bb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d1094e64c834db0" /><Relationship Type="http://schemas.openxmlformats.org/officeDocument/2006/relationships/notesMaster" Target="/ppt/notesMasters/notesMaster1.xml" Id="Rfda119350a59412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41dcb012c204db5" /><Relationship Type="http://schemas.openxmlformats.org/officeDocument/2006/relationships/notesMaster" Target="/ppt/notesMasters/notesMaster1.xml" Id="Re21546f4a7d8469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e29471d00424572" /><Relationship Type="http://schemas.openxmlformats.org/officeDocument/2006/relationships/notesMaster" Target="/ppt/notesMasters/notesMaster1.xml" Id="Rf2905079ef8448c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d25105f50f04d00" /><Relationship Type="http://schemas.openxmlformats.org/officeDocument/2006/relationships/notesMaster" Target="/ppt/notesMasters/notesMaster1.xml" Id="R766da75242f04ed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b5b6da561294a2b" /><Relationship Type="http://schemas.openxmlformats.org/officeDocument/2006/relationships/notesMaster" Target="/ppt/notesMasters/notesMaster1.xml" Id="Red1ed97d570446f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1636b5d2b8a45c4" /><Relationship Type="http://schemas.openxmlformats.org/officeDocument/2006/relationships/notesMaster" Target="/ppt/notesMasters/notesMaster1.xml" Id="R2c765ae786e642d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762536b8ff542d8" /><Relationship Type="http://schemas.openxmlformats.org/officeDocument/2006/relationships/notesMaster" Target="/ppt/notesMasters/notesMaster1.xml" Id="R871fba06d0f9400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7a7ab6aa06c4ba7" /><Relationship Type="http://schemas.openxmlformats.org/officeDocument/2006/relationships/notesMaster" Target="/ppt/notesMasters/notesMaster1.xml" Id="R8107bf8e235f401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3e391f81e0b4705" /><Relationship Type="http://schemas.openxmlformats.org/officeDocument/2006/relationships/notesMaster" Target="/ppt/notesMasters/notesMaster1.xml" Id="R300e3abc467e49c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f383945fa3f499a" /><Relationship Type="http://schemas.openxmlformats.org/officeDocument/2006/relationships/notesMaster" Target="/ppt/notesMasters/notesMaster1.xml" Id="R5af00ed30cb14d1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e34f1cdbaa54d71" /><Relationship Type="http://schemas.openxmlformats.org/officeDocument/2006/relationships/notesMaster" Target="/ppt/notesMasters/notesMaster1.xml" Id="R383b734395c0445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8ed7c8c6b254631" /><Relationship Type="http://schemas.openxmlformats.org/officeDocument/2006/relationships/notesMaster" Target="/ppt/notesMasters/notesMaster1.xml" Id="R0cbdc84776c74a5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d038ca1e0e6418b" /><Relationship Type="http://schemas.openxmlformats.org/officeDocument/2006/relationships/notesMaster" Target="/ppt/notesMasters/notesMaster1.xml" Id="Rde823294501c4a8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a2d79a3d9f84761" /><Relationship Type="http://schemas.openxmlformats.org/officeDocument/2006/relationships/notesMaster" Target="/ppt/notesMasters/notesMaster1.xml" Id="R08b0cd255f164a7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1ee51f1c14c4e16" /><Relationship Type="http://schemas.openxmlformats.org/officeDocument/2006/relationships/notesMaster" Target="/ppt/notesMasters/notesMaster1.xml" Id="R2bb139513961425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ae941e1e0514895" /><Relationship Type="http://schemas.openxmlformats.org/officeDocument/2006/relationships/notesMaster" Target="/ppt/notesMasters/notesMaster1.xml" Id="Re15b52cb363d447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d9a46c1bfdcb4ff4" /><Relationship Type="http://schemas.openxmlformats.org/officeDocument/2006/relationships/notesMaster" Target="/ppt/notesMasters/notesMaster1.xml" Id="R7b5c7b1ae18e41de"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3447f853d9e464e" /><Relationship Type="http://schemas.openxmlformats.org/officeDocument/2006/relationships/notesMaster" Target="/ppt/notesMasters/notesMaster1.xml" Id="Rd9c1fc94686c4ff7"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d9e9505ba554035" /><Relationship Type="http://schemas.openxmlformats.org/officeDocument/2006/relationships/notesMaster" Target="/ppt/notesMasters/notesMaster1.xml" Id="Ra566b517f34f4e69"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5ad1d473e61a45eb" /><Relationship Type="http://schemas.openxmlformats.org/officeDocument/2006/relationships/notesMaster" Target="/ppt/notesMasters/notesMaster1.xml" Id="R26a071bee2d04873"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087fe19d81f64bd4" /><Relationship Type="http://schemas.openxmlformats.org/officeDocument/2006/relationships/notesMaster" Target="/ppt/notesMasters/notesMaster1.xml" Id="R4d5e88e6cdbd42d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e1b4d64e1b04593" /><Relationship Type="http://schemas.openxmlformats.org/officeDocument/2006/relationships/image" Target="/ppt/media/image.png" Id="Re8b17f8c512f4495" /><Relationship Type="http://schemas.openxmlformats.org/officeDocument/2006/relationships/image" Target="/ppt/media/image2.png" Id="Ra8f0a6a0e6dd4166" /><Relationship Type="http://schemas.openxmlformats.org/officeDocument/2006/relationships/image" Target="/ppt/media/image.jpeg" Id="R8885f129964a4a2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162efbcdb9c4cc9"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8b17f8c512f449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8f0a6a0e6dd416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885f129964a4a2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2ee3d75fdc344e2" /><Relationship Type="http://schemas.openxmlformats.org/officeDocument/2006/relationships/slideLayout" Target="/ppt/slideLayouts/slideLayout1.xml" Id="R781fdae5688b4f85" /><Relationship Type="http://schemas.openxmlformats.org/officeDocument/2006/relationships/slideLayout" Target="/ppt/slideLayouts/slideLayout2.xml" Id="R4ba5bbdffc6a462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81fdae5688b4f85"/>
    <p:sldLayoutId xmlns:r="http://schemas.openxmlformats.org/officeDocument/2006/relationships" id="2147483650" r:id="R4ba5bbdffc6a462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b08ded451c04082" /><Relationship Type="http://schemas.openxmlformats.org/officeDocument/2006/relationships/notesSlide" Target="/ppt/notesSlides/notesSlide1.xml" Id="R2e223d0227894ff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cf096e74ed14be3" /><Relationship Type="http://schemas.openxmlformats.org/officeDocument/2006/relationships/notesSlide" Target="/ppt/notesSlides/notesSlide2.xml" Id="R78202640c715422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d00f794523949b6" /><Relationship Type="http://schemas.openxmlformats.org/officeDocument/2006/relationships/notesSlide" Target="/ppt/notesSlides/notesSlide3.xml" Id="Rc5ae91a021384ee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15786f44c3e4ed3" /><Relationship Type="http://schemas.openxmlformats.org/officeDocument/2006/relationships/notesSlide" Target="/ppt/notesSlides/notesSlide4.xml" Id="R18f35506f6c34a3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afaca5c68f741a3" /><Relationship Type="http://schemas.openxmlformats.org/officeDocument/2006/relationships/notesSlide" Target="/ppt/notesSlides/notesSlide5.xml" Id="Rabb38a4913374b3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da4b84975a148a3" /><Relationship Type="http://schemas.openxmlformats.org/officeDocument/2006/relationships/notesSlide" Target="/ppt/notesSlides/notesSlide6.xml" Id="Rf6e59a120c0146a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272b76892474e5a" /><Relationship Type="http://schemas.openxmlformats.org/officeDocument/2006/relationships/notesSlide" Target="/ppt/notesSlides/notesSlide7.xml" Id="R6a44b3e854d64e8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1e2d7e8dc964db7" /><Relationship Type="http://schemas.openxmlformats.org/officeDocument/2006/relationships/notesSlide" Target="/ppt/notesSlides/notesSlide8.xml" Id="Re93653c5e61f438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fac48b9006a4fc3" /><Relationship Type="http://schemas.openxmlformats.org/officeDocument/2006/relationships/notesSlide" Target="/ppt/notesSlides/notesSlide9.xml" Id="R03eb89b3f44040c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ed96c2002654bc0" /><Relationship Type="http://schemas.openxmlformats.org/officeDocument/2006/relationships/notesSlide" Target="/ppt/notesSlides/notesSlide10.xml" Id="Ra25808a965d5495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1643e0f74ed4688" /><Relationship Type="http://schemas.openxmlformats.org/officeDocument/2006/relationships/notesSlide" Target="/ppt/notesSlides/notesSlide11.xml" Id="Rc9d7f89f9ff6460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7fd3ab6db814ab0" /><Relationship Type="http://schemas.openxmlformats.org/officeDocument/2006/relationships/notesSlide" Target="/ppt/notesSlides/notesSlide12.xml" Id="Rc92a2fa7719d4fe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6ee949a989448fa" /><Relationship Type="http://schemas.openxmlformats.org/officeDocument/2006/relationships/notesSlide" Target="/ppt/notesSlides/notesSlide13.xml" Id="R2a5233509e42406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8b7e92218e84e6c" /><Relationship Type="http://schemas.openxmlformats.org/officeDocument/2006/relationships/notesSlide" Target="/ppt/notesSlides/notesSlide14.xml" Id="R8f52eceaaa4449b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2cfe106951f476b" /><Relationship Type="http://schemas.openxmlformats.org/officeDocument/2006/relationships/notesSlide" Target="/ppt/notesSlides/notesSlide15.xml" Id="Rd19f06f7f5d84ae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e07f2a15074848dd" /><Relationship Type="http://schemas.openxmlformats.org/officeDocument/2006/relationships/notesSlide" Target="/ppt/notesSlides/notesSlide16.xml" Id="R31ecb2baf53e4b3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82ea12d1cec4d61" /><Relationship Type="http://schemas.openxmlformats.org/officeDocument/2006/relationships/notesSlide" Target="/ppt/notesSlides/notesSlide17.xml" Id="Rb59e7224e1a943e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bce2b12b95045c0" /><Relationship Type="http://schemas.openxmlformats.org/officeDocument/2006/relationships/notesSlide" Target="/ppt/notesSlides/notesSlide18.xml" Id="R16a19dd1b93b43a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0fb4e0932684800" /><Relationship Type="http://schemas.openxmlformats.org/officeDocument/2006/relationships/notesSlide" Target="/ppt/notesSlides/notesSlide19.xml" Id="R66f68c4c40c3421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14a550aa63f4d5c" /><Relationship Type="http://schemas.openxmlformats.org/officeDocument/2006/relationships/notesSlide" Target="/ppt/notesSlides/notesSlide20.xml" Id="R36c24abda61e47e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3b4198ba4384f67" /><Relationship Type="http://schemas.openxmlformats.org/officeDocument/2006/relationships/notesSlide" Target="/ppt/notesSlides/notesSlide21.xml" Id="Ra6b78727621441e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21517c8ad9b4a5b" /><Relationship Type="http://schemas.openxmlformats.org/officeDocument/2006/relationships/notesSlide" Target="/ppt/notesSlides/notesSlide22.xml" Id="R5a2a126c6540455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739f1c705dd84699" /><Relationship Type="http://schemas.openxmlformats.org/officeDocument/2006/relationships/notesSlide" Target="/ppt/notesSlides/notesSlide23.xml" Id="R5c7d8f864e764f1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2afc9be5a0054010" /><Relationship Type="http://schemas.openxmlformats.org/officeDocument/2006/relationships/notesSlide" Target="/ppt/notesSlides/notesSlide24.xml" Id="R3c137b782a4246b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c6bf42bf480e4bce" /><Relationship Type="http://schemas.openxmlformats.org/officeDocument/2006/relationships/notesSlide" Target="/ppt/notesSlides/notesSlide25.xml" Id="R5bafe54b68da4d4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4dd192db32864359" /><Relationship Type="http://schemas.openxmlformats.org/officeDocument/2006/relationships/notesSlide" Target="/ppt/notesSlides/notesSlide26.xml" Id="R79d390b643b4410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48a48a1eedf3497f" /><Relationship Type="http://schemas.openxmlformats.org/officeDocument/2006/relationships/notesSlide" Target="/ppt/notesSlides/notesSlide27.xml" Id="R4068490b748249a0"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68054de3fe75457b" /><Relationship Type="http://schemas.openxmlformats.org/officeDocument/2006/relationships/notesSlide" Target="/ppt/notesSlides/notesSlide28.xml" Id="R44b4246f2e7244d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eae642de277345f9" /><Relationship Type="http://schemas.openxmlformats.org/officeDocument/2006/relationships/notesSlide" Target="/ppt/notesSlides/notesSlide29.xml" Id="Ra62cdf91d42845f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9b7f0043f4e04a19" /><Relationship Type="http://schemas.openxmlformats.org/officeDocument/2006/relationships/notesSlide" Target="/ppt/notesSlides/notesSlide30.xml" Id="R94bff84153b64503"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ee893c2bd2044224" /><Relationship Type="http://schemas.openxmlformats.org/officeDocument/2006/relationships/notesSlide" Target="/ppt/notesSlides/notesSlide31.xml" Id="R33ca257f794c4a7d"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1371ff98a60e41ce" /><Relationship Type="http://schemas.openxmlformats.org/officeDocument/2006/relationships/notesSlide" Target="/ppt/notesSlides/notesSlide32.xml" Id="R0fe1842ca1584cc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尼希米記第13章</a:t>
            </a:r>
          </a:p>
          <a:p xmlns:a="http://schemas.openxmlformats.org/drawingml/2006/main">
            <a:pPr algn="ctr">
              <a:buNone/>
            </a:pPr>
            <a:r>
              <a:rPr sz="2000">
                <a:solidFill>
                  <a:srgbClr val="FFFFFF"/>
                </a:solidFill>
                <a:latin typeface="Georgia"/>
                <a:ea typeface="Georgia"/>
                <a:cs typeface="Georgia"/>
              </a:rPr>
              <a:t>Nehemiah 13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13:1  |  Nehemiah 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當日，人念摩西的[律法]書給百姓聽，遇見書上寫着說，亞捫人和摩押人永不可入神的會；</a:t>
            </a:r>
          </a:p>
          <a:p xmlns:a="http://schemas.openxmlformats.org/drawingml/2006/main">
            <a:pPr algn="ctr">
              <a:buNone/>
            </a:pPr>
            <a:r>
              <a:rPr sz="2100">
                <a:solidFill>
                  <a:srgbClr val="FFFFFF"/>
                </a:solidFill>
                <a:latin typeface="Georgia"/>
                <a:ea typeface="Georgia"/>
                <a:cs typeface="Georgia"/>
              </a:rPr>
              <a:t>On that day they read in the book of Moses in the audience of the people; and therein was found written, that the Ammonite and the Moabite should not come into the congregation of God for ever;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13:2  |  Nehemiah 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因為他們沒有拿食物和水來迎接以色列人，且雇了巴蘭咒詛他們，但我們的神使那咒詛變為祝福。</a:t>
            </a:r>
          </a:p>
          <a:p xmlns:a="http://schemas.openxmlformats.org/drawingml/2006/main">
            <a:pPr algn="ctr">
              <a:buNone/>
            </a:pPr>
            <a:r>
              <a:rPr sz="2100">
                <a:solidFill>
                  <a:srgbClr val="FFFFFF"/>
                </a:solidFill>
                <a:latin typeface="Georgia"/>
                <a:ea typeface="Georgia"/>
                <a:cs typeface="Georgia"/>
              </a:rPr>
              <a:t>Because they met not the children of Israel with bread and with water, but hired Balaam against them, that he should curse them: howbeit our God turned the curse into a blessing.</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13:3  |  Nehemiah 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以色列民聽見這律法，就與一切閒雜人絕交。</a:t>
            </a:r>
          </a:p>
          <a:p xmlns:a="http://schemas.openxmlformats.org/drawingml/2006/main">
            <a:pPr algn="ctr">
              <a:buNone/>
            </a:pPr>
            <a:r>
              <a:rPr sz="2400">
                <a:solidFill>
                  <a:srgbClr val="FFFFFF"/>
                </a:solidFill>
                <a:latin typeface="Georgia"/>
                <a:ea typeface="Georgia"/>
                <a:cs typeface="Georgia"/>
              </a:rPr>
              <a:t>Now it came to pass, when they had heard the law, that they separated from Israel all the mixed multitude.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13:4  |  Nehemiah 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先是蒙派管理我們神殿中庫房的祭司以利亞實與多比雅結親，</a:t>
            </a:r>
          </a:p>
          <a:p xmlns:a="http://schemas.openxmlformats.org/drawingml/2006/main">
            <a:pPr algn="ctr">
              <a:buNone/>
            </a:pPr>
            <a:r>
              <a:rPr sz="2400">
                <a:solidFill>
                  <a:srgbClr val="FFFFFF"/>
                </a:solidFill>
                <a:latin typeface="Georgia"/>
                <a:ea typeface="Georgia"/>
                <a:cs typeface="Georgia"/>
              </a:rPr>
              <a:t>And before this, Eliashib the priest, having the oversight of the chamber of the house of our God, was allied unto Tobiah: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13:5  |  Nehemiah 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便為他預備一間大屋子，就是從前收存素祭、乳香、器皿，和照命令供給利未人、歌唱的、守門的五穀、新酒，和油的十分之一，並歸祭司舉祭的屋子。</a:t>
            </a:r>
          </a:p>
          <a:p xmlns:a="http://schemas.openxmlformats.org/drawingml/2006/main">
            <a:pPr algn="ctr">
              <a:buNone/>
            </a:pPr>
            <a:r>
              <a:rPr sz="1800">
                <a:solidFill>
                  <a:srgbClr val="FFFFFF"/>
                </a:solidFill>
                <a:latin typeface="Georgia"/>
                <a:ea typeface="Georgia"/>
                <a:cs typeface="Georgia"/>
              </a:rPr>
              <a:t>And he had prepared for him a great chamber, where aforetime they laid the meat offerings, the frankincense, and the vessels, and the tithes of the corn, the new wine, and the oil, which was commanded to be given to the Levites, and the singers, and the porters; and the offerings of the priests.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13:6  |  Nehemiah 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那時我不在耶路撒冷；因為巴比倫王亞達薛西三十二年，我回到王那裏。過了多日，我向王告假。</a:t>
            </a:r>
          </a:p>
          <a:p xmlns:a="http://schemas.openxmlformats.org/drawingml/2006/main">
            <a:pPr algn="ctr">
              <a:buNone/>
            </a:pPr>
            <a:r>
              <a:rPr sz="2100">
                <a:solidFill>
                  <a:srgbClr val="FFFFFF"/>
                </a:solidFill>
                <a:latin typeface="Georgia"/>
                <a:ea typeface="Georgia"/>
                <a:cs typeface="Georgia"/>
              </a:rPr>
              <a:t>But in all this time was not I at Jerusalem: for in the two and thirtieth year of Artaxerxes king of Babylon came I unto the king, and after certain days obtained I leave of the king:</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13:7  |  Nehemiah 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我來到耶路撒冷，就知道以利亞實為多比雅在神殿的院內預備屋子的那件惡事。</a:t>
            </a:r>
          </a:p>
          <a:p xmlns:a="http://schemas.openxmlformats.org/drawingml/2006/main">
            <a:pPr algn="ctr">
              <a:buNone/>
            </a:pPr>
            <a:r>
              <a:rPr sz="2400">
                <a:solidFill>
                  <a:srgbClr val="FFFFFF"/>
                </a:solidFill>
                <a:latin typeface="Georgia"/>
                <a:ea typeface="Georgia"/>
                <a:cs typeface="Georgia"/>
              </a:rPr>
              <a:t>And I came to Jerusalem, and understood of the evil that Eliashib did for Tobiah, in preparing him a chamber in the courts of the house of God.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13:8  |  Nehemiah 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我甚惱怒，就把多比雅的一切家具從屋裏都拋出去，</a:t>
            </a:r>
          </a:p>
          <a:p xmlns:a="http://schemas.openxmlformats.org/drawingml/2006/main">
            <a:pPr algn="ctr">
              <a:buNone/>
            </a:pPr>
            <a:r>
              <a:rPr sz="2400">
                <a:solidFill>
                  <a:srgbClr val="FFFFFF"/>
                </a:solidFill>
                <a:latin typeface="Georgia"/>
                <a:ea typeface="Georgia"/>
                <a:cs typeface="Georgia"/>
              </a:rPr>
              <a:t>And it grieved me sore: therefore I cast forth all the household stuff of Tobiah out of the chamber.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13:9  |  Nehemiah 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吩咐人潔淨這屋子，遂將神殿的器皿和素祭、乳香又搬進去。</a:t>
            </a:r>
          </a:p>
          <a:p xmlns:a="http://schemas.openxmlformats.org/drawingml/2006/main">
            <a:pPr algn="ctr">
              <a:buNone/>
            </a:pPr>
            <a:r>
              <a:rPr sz="2100">
                <a:solidFill>
                  <a:srgbClr val="FFFFFF"/>
                </a:solidFill>
                <a:latin typeface="Georgia"/>
                <a:ea typeface="Georgia"/>
                <a:cs typeface="Georgia"/>
              </a:rPr>
              <a:t>Then I commanded, and they cleansed the chambers: and thither brought I again the vessels of the house of God, with the meat offering and the frankincense.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13:10  |  Nehemiah 13:10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我見利未人所當得的分無人供給他們，甚至供職的利未人與歌唱的俱各奔回自己的田地去了。</a:t>
            </a:r>
          </a:p>
          <a:p xmlns:a="http://schemas.openxmlformats.org/drawingml/2006/main">
            <a:pPr algn="ctr">
              <a:buNone/>
            </a:pPr>
            <a:r>
              <a:rPr sz="2100">
                <a:solidFill>
                  <a:srgbClr val="FFFFFF"/>
                </a:solidFill>
                <a:latin typeface="Georgia"/>
                <a:ea typeface="Georgia"/>
                <a:cs typeface="Georgia"/>
              </a:rPr>
              <a:t>And I perceived that the portions of the Levites had not been given them: for the Levites and the singers, that did the work, were fled every one to his field.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13:11  |  Nehemiah 13:11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我就斥責官長說：「為何離棄神的殿呢？」我便招聚利未人，使他們照舊供職。</a:t>
            </a:r>
          </a:p>
          <a:p xmlns:a="http://schemas.openxmlformats.org/drawingml/2006/main">
            <a:pPr algn="ctr">
              <a:buNone/>
            </a:pPr>
            <a:r>
              <a:rPr sz="2400">
                <a:solidFill>
                  <a:srgbClr val="FFFFFF"/>
                </a:solidFill>
                <a:latin typeface="Georgia"/>
                <a:ea typeface="Georgia"/>
                <a:cs typeface="Georgia"/>
              </a:rPr>
              <a:t>Then contended I with the rulers, and said, Why is the house of God forsaken? And I gathered them together, and set them in their place.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13:12  |  Nehemiah 13:12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猶大眾人就把五穀、新酒，和油的十分之一送入庫房。</a:t>
            </a:r>
          </a:p>
          <a:p xmlns:a="http://schemas.openxmlformats.org/drawingml/2006/main">
            <a:pPr algn="ctr">
              <a:buNone/>
            </a:pPr>
            <a:r>
              <a:rPr sz="2400">
                <a:solidFill>
                  <a:srgbClr val="FFFFFF"/>
                </a:solidFill>
                <a:latin typeface="Georgia"/>
                <a:ea typeface="Georgia"/>
                <a:cs typeface="Georgia"/>
              </a:rPr>
              <a:t>Then brought all Judah the tithe of the corn and the new wine and the oil unto the treasuries.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13:13  |  Nehemiah 13:13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我派祭司示利米雅、文士撒督，和利未人毗大雅作庫官管理庫房；副官是哈難。哈難是撒刻的兒子；撒刻是瑪他尼的兒子。這些人都是忠信的，他們的職分是將[所供給的]分給他們的弟兄。</a:t>
            </a:r>
          </a:p>
          <a:p xmlns:a="http://schemas.openxmlformats.org/drawingml/2006/main">
            <a:pPr algn="ctr">
              <a:buNone/>
            </a:pPr>
            <a:r>
              <a:rPr sz="1800">
                <a:solidFill>
                  <a:srgbClr val="FFFFFF"/>
                </a:solidFill>
                <a:latin typeface="Georgia"/>
                <a:ea typeface="Georgia"/>
                <a:cs typeface="Georgia"/>
              </a:rPr>
              <a:t>And I made treasurers over the treasuries, Shelemiah the priest, and Zadok the scribe, and of the Levites, Pedaiah: and next to them was Hanan the son of Zaccur, the son of Mattaniah: for they were counted faithful, and their office was to distribute unto their brethren.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13:14  |  Nehemiah 13:14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我的神啊，求你因這事記念我，不要塗抹我為神的殿與其中的禮節所行的善。</a:t>
            </a:r>
          </a:p>
          <a:p xmlns:a="http://schemas.openxmlformats.org/drawingml/2006/main">
            <a:pPr algn="ctr">
              <a:buNone/>
            </a:pPr>
            <a:r>
              <a:rPr sz="2400">
                <a:solidFill>
                  <a:srgbClr val="FFFFFF"/>
                </a:solidFill>
                <a:latin typeface="Georgia"/>
                <a:ea typeface="Georgia"/>
                <a:cs typeface="Georgia"/>
              </a:rPr>
              <a:t>Remember me, O my God, concerning this, and wipe not out my good deeds that I have done for the house of my God, and for the offices thereof.</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13:15  |  Nehemiah 13:15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那些日子，我在猶大見有人在安息日醡酒，搬運禾捆馱在驢上，又把酒、葡萄、無花果，和各樣的擔子在安息日擔入耶路撒冷，我就在他們賣食物的那日警戒他們。</a:t>
            </a:r>
          </a:p>
          <a:p xmlns:a="http://schemas.openxmlformats.org/drawingml/2006/main">
            <a:pPr algn="ctr">
              <a:buNone/>
            </a:pPr>
            <a:r>
              <a:rPr sz="1800">
                <a:solidFill>
                  <a:srgbClr val="FFFFFF"/>
                </a:solidFill>
                <a:latin typeface="Georgia"/>
                <a:ea typeface="Georgia"/>
                <a:cs typeface="Georgia"/>
              </a:rPr>
              <a:t>In those days saw I in Judah some treading wine presses on the sabbath, and bringing in sheaves, and lading asses; as also wine, grapes, and figs, and all manner of burdens, which they brought into Jerusalem on the sabbath day: and I testified against them in the day wherein they sold victuals.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13:16  |  Nehemiah 13:16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又有泰爾人住在耶路撒冷；他們把魚和各樣貨物運進來，在安息日賣給猶大人。</a:t>
            </a:r>
          </a:p>
          <a:p xmlns:a="http://schemas.openxmlformats.org/drawingml/2006/main">
            <a:pPr algn="ctr">
              <a:buNone/>
            </a:pPr>
            <a:r>
              <a:rPr sz="2100">
                <a:solidFill>
                  <a:srgbClr val="FFFFFF"/>
                </a:solidFill>
                <a:latin typeface="Georgia"/>
                <a:ea typeface="Georgia"/>
                <a:cs typeface="Georgia"/>
              </a:rPr>
              <a:t>There dwelt men of Tyre also therein, which brought fish, and all manner of ware, and sold on the sabbath unto the children of Judah, and in Jerusalem.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13:17  |  Nehemiah 13:17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我就斥責猶大的貴冑說：「你們怎麼行這惡事犯了安息日呢？</a:t>
            </a:r>
          </a:p>
          <a:p xmlns:a="http://schemas.openxmlformats.org/drawingml/2006/main">
            <a:pPr algn="ctr">
              <a:buNone/>
            </a:pPr>
            <a:r>
              <a:rPr sz="2400">
                <a:solidFill>
                  <a:srgbClr val="FFFFFF"/>
                </a:solidFill>
                <a:latin typeface="Georgia"/>
                <a:ea typeface="Georgia"/>
                <a:cs typeface="Georgia"/>
              </a:rPr>
              <a:t>Then I contended with the nobles of Judah, and said unto them, What evil thing is this that ye do, and profane the sabbath day?</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13:18  |  Nehemiah 13:18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從前你們列祖豈不是這樣行，以致我們神使一切災禍臨到我們和這城嗎？現在你們還犯安息日，使忿怒越發臨到以色列！」</a:t>
            </a:r>
          </a:p>
          <a:p xmlns:a="http://schemas.openxmlformats.org/drawingml/2006/main">
            <a:pPr algn="ctr">
              <a:buNone/>
            </a:pPr>
            <a:r>
              <a:rPr sz="2100">
                <a:solidFill>
                  <a:srgbClr val="FFFFFF"/>
                </a:solidFill>
                <a:latin typeface="Georgia"/>
                <a:ea typeface="Georgia"/>
                <a:cs typeface="Georgia"/>
              </a:rPr>
              <a:t>Did not your fathers thus, and did not our God bring all this evil upon us, and upon this city? yet ye bring more wrath upon Israel by profaning the sabbath.</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13:19  |  Nehemiah 13:19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在安息日的前一日，耶路撒冷城門有黑影的時候，我就吩咐人將門關鎖，不過安息日不准開放。我又派我幾個僕人管理城門，免得有人在安息日擔甚麼擔子進城。</a:t>
            </a:r>
          </a:p>
          <a:p xmlns:a="http://schemas.openxmlformats.org/drawingml/2006/main">
            <a:pPr algn="ctr">
              <a:buNone/>
            </a:pPr>
            <a:r>
              <a:rPr sz="1800">
                <a:solidFill>
                  <a:srgbClr val="FFFFFF"/>
                </a:solidFill>
                <a:latin typeface="Georgia"/>
                <a:ea typeface="Georgia"/>
                <a:cs typeface="Georgia"/>
              </a:rPr>
              <a:t>And it came to pass, that when the gates of Jerusalem began to be dark before the sabbath, I commanded that the gates should be shut, and charged that they should not be opened till after the sabbath: and some of my servants set I at the gates, that there should no burden be brought in on the sabbath day.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13:20  |  Nehemiah 13:20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於是商人和販賣各樣貨物的，一兩次住宿在耶路撒冷城外。</a:t>
            </a:r>
          </a:p>
          <a:p xmlns:a="http://schemas.openxmlformats.org/drawingml/2006/main">
            <a:pPr algn="ctr">
              <a:buNone/>
            </a:pPr>
            <a:r>
              <a:rPr sz="2400">
                <a:solidFill>
                  <a:srgbClr val="FFFFFF"/>
                </a:solidFill>
                <a:latin typeface="Georgia"/>
                <a:ea typeface="Georgia"/>
                <a:cs typeface="Georgia"/>
              </a:rPr>
              <a:t>So the merchants and sellers of all kind of ware lodged without Jerusalem once or twice.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13:21  |  Nehemiah 13:21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我就警戒他們說：「你們為何在城外住宿呢？若再這樣，我必下手拿辦你們。」從此以後，他們在安息日不再來了。</a:t>
            </a:r>
          </a:p>
          <a:p xmlns:a="http://schemas.openxmlformats.org/drawingml/2006/main">
            <a:pPr algn="ctr">
              <a:buNone/>
            </a:pPr>
            <a:r>
              <a:rPr sz="2100">
                <a:solidFill>
                  <a:srgbClr val="FFFFFF"/>
                </a:solidFill>
                <a:latin typeface="Georgia"/>
                <a:ea typeface="Georgia"/>
                <a:cs typeface="Georgia"/>
              </a:rPr>
              <a:t>Then I testified against them, and said unto them, Why lodge ye about the wall? if ye do so again, I will lay hands on you. From that time forth came they no more on the sabbath.</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13:22  |  Nehemiah 13:22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我吩咐利未人潔淨自己，來守城門，使安息日為聖。我的神啊，求你因這事記念我，照你的大慈愛憐恤我。</a:t>
            </a:r>
          </a:p>
          <a:p xmlns:a="http://schemas.openxmlformats.org/drawingml/2006/main">
            <a:pPr algn="ctr">
              <a:buNone/>
            </a:pPr>
            <a:r>
              <a:rPr sz="1800">
                <a:solidFill>
                  <a:srgbClr val="FFFFFF"/>
                </a:solidFill>
                <a:latin typeface="Georgia"/>
                <a:ea typeface="Georgia"/>
                <a:cs typeface="Georgia"/>
              </a:rPr>
              <a:t>And I commanded the Levites that they should cleanse themselves, and that they should come and keep the gates, to sanctify the sabbath day. Remember me, O my God, concerning this also, and spare me according to the greatness of thy mercy.</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13:23  |  Nehemiah 13:23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那些日子，我也見猶大人娶了亞實突、亞捫、摩押的女子為妻。</a:t>
            </a:r>
          </a:p>
          <a:p xmlns:a="http://schemas.openxmlformats.org/drawingml/2006/main">
            <a:pPr algn="ctr">
              <a:buNone/>
            </a:pPr>
            <a:r>
              <a:rPr sz="2400">
                <a:solidFill>
                  <a:srgbClr val="FFFFFF"/>
                </a:solidFill>
                <a:latin typeface="Georgia"/>
                <a:ea typeface="Georgia"/>
                <a:cs typeface="Georgia"/>
              </a:rPr>
              <a:t>In those days also saw I Jews that had married wives of Ashdod, of Ammon, and of Moab:</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13:24  |  Nehemiah 13:24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他們的兒女說話，一半是亞實突的話，不會說猶大的話，所說的是照着各族的方言。</a:t>
            </a:r>
          </a:p>
          <a:p xmlns:a="http://schemas.openxmlformats.org/drawingml/2006/main">
            <a:pPr algn="ctr">
              <a:buNone/>
            </a:pPr>
            <a:r>
              <a:rPr sz="2400">
                <a:solidFill>
                  <a:srgbClr val="FFFFFF"/>
                </a:solidFill>
                <a:latin typeface="Georgia"/>
                <a:ea typeface="Georgia"/>
                <a:cs typeface="Georgia"/>
              </a:rPr>
              <a:t>And their children spake half in the speech of Ashdod, and could not speak in the Jews’ language, but according to the language of each people.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13:25  |  Nehemiah 13:25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我就斥責他們，咒詛他們，打了他們幾個人，拔下他們的頭髮，叫他們指着神起誓，必不將自己的女兒嫁給外邦人的兒子，也不為自己和兒子娶他們的女兒。</a:t>
            </a:r>
          </a:p>
          <a:p xmlns:a="http://schemas.openxmlformats.org/drawingml/2006/main">
            <a:pPr algn="ctr">
              <a:buNone/>
            </a:pPr>
            <a:r>
              <a:rPr sz="1800">
                <a:solidFill>
                  <a:srgbClr val="FFFFFF"/>
                </a:solidFill>
                <a:latin typeface="Georgia"/>
                <a:ea typeface="Georgia"/>
                <a:cs typeface="Georgia"/>
              </a:rPr>
              <a:t>And I contended with them, and cursed them, and smote certain of them, and plucked off their hair, and made them swear by God, saying, Ye shall not give your daughters unto their sons, nor take their daughters unto your sons, or for yourselves.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13:26  |  Nehemiah 13:26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我[又說]：「以色列王所羅門不是在這樣的事上犯罪嗎？在多國中並沒有一王像他，且蒙他神所愛，神立他作以色列全國的王；然而連他也被外邦女子引誘犯罪。</a:t>
            </a:r>
          </a:p>
          <a:p xmlns:a="http://schemas.openxmlformats.org/drawingml/2006/main">
            <a:pPr algn="ctr">
              <a:buNone/>
            </a:pPr>
            <a:r>
              <a:rPr sz="1800">
                <a:solidFill>
                  <a:srgbClr val="FFFFFF"/>
                </a:solidFill>
                <a:latin typeface="Georgia"/>
                <a:ea typeface="Georgia"/>
                <a:cs typeface="Georgia"/>
              </a:rPr>
              <a:t>Did not Solomon king of Israel sin by these things? yet among many nations was there no king like him, who was beloved of his God, and God made him king over all Israel: nevertheless even him did outlandish women cause to sin.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13:27  |  Nehemiah 13:27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如此，我豈聽你們行這大惡，娶外邦女子干犯我們的神呢？」</a:t>
            </a:r>
          </a:p>
          <a:p xmlns:a="http://schemas.openxmlformats.org/drawingml/2006/main">
            <a:pPr algn="ctr">
              <a:buNone/>
            </a:pPr>
            <a:r>
              <a:rPr sz="2400">
                <a:solidFill>
                  <a:srgbClr val="FFFFFF"/>
                </a:solidFill>
                <a:latin typeface="Georgia"/>
                <a:ea typeface="Georgia"/>
                <a:cs typeface="Georgia"/>
              </a:rPr>
              <a:t>Shall we then hearken unto you to do all this great evil, to transgress against our God in marrying strange wives?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13:28  |  Nehemiah 13:28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大祭司以利亞實的孫子、耶何耶大的一個兒子是和倫人參巴拉的女婿，我就從我這裏把他趕出去。</a:t>
            </a:r>
          </a:p>
          <a:p xmlns:a="http://schemas.openxmlformats.org/drawingml/2006/main">
            <a:pPr algn="ctr">
              <a:buNone/>
            </a:pPr>
            <a:r>
              <a:rPr sz="2400">
                <a:solidFill>
                  <a:srgbClr val="FFFFFF"/>
                </a:solidFill>
                <a:latin typeface="Georgia"/>
                <a:ea typeface="Georgia"/>
                <a:cs typeface="Georgia"/>
              </a:rPr>
              <a:t>And one of the sons of Joiada, the son of Eliashib the high priest, was son in law to Sanballat the Horonite: therefore I chased him from me.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13:29  |  Nehemiah 13:29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我的神啊，求你記念他們的罪；因為他們玷污了祭司的職任，違背你與祭司利未人所立的約。</a:t>
            </a:r>
          </a:p>
          <a:p xmlns:a="http://schemas.openxmlformats.org/drawingml/2006/main">
            <a:pPr algn="ctr">
              <a:buNone/>
            </a:pPr>
            <a:r>
              <a:rPr sz="2400">
                <a:solidFill>
                  <a:srgbClr val="FFFFFF"/>
                </a:solidFill>
                <a:latin typeface="Georgia"/>
                <a:ea typeface="Georgia"/>
                <a:cs typeface="Georgia"/>
              </a:rPr>
              <a:t>Remember them, O my God, because they have defiled the priesthood, and the covenant of the priesthood, and of the Levites.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13:30  |  Nehemiah 13:30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這樣，我潔淨他們，使他們離絕一切外邦人，派定祭司和利未人的班次，使他們各盡其職。</a:t>
            </a:r>
          </a:p>
          <a:p xmlns:a="http://schemas.openxmlformats.org/drawingml/2006/main">
            <a:pPr algn="ctr">
              <a:buNone/>
            </a:pPr>
            <a:r>
              <a:rPr sz="2400">
                <a:solidFill>
                  <a:srgbClr val="FFFFFF"/>
                </a:solidFill>
                <a:latin typeface="Georgia"/>
                <a:ea typeface="Georgia"/>
                <a:cs typeface="Georgia"/>
              </a:rPr>
              <a:t>Thus cleansed I them from all strangers, and appointed the wards of the priests and the Levites, every one in his business;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13:31  |  Nehemiah 13:31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我又派[百姓]按定期獻柴和初熟的土產。我的神啊，求你記念我，施恩與我。</a:t>
            </a:r>
          </a:p>
          <a:p xmlns:a="http://schemas.openxmlformats.org/drawingml/2006/main">
            <a:pPr algn="ctr">
              <a:buNone/>
            </a:pPr>
            <a:r>
              <a:rPr sz="2400">
                <a:solidFill>
                  <a:srgbClr val="FFFFFF"/>
                </a:solidFill>
                <a:latin typeface="Georgia"/>
                <a:ea typeface="Georgia"/>
                <a:cs typeface="Georgia"/>
              </a:rPr>
              <a:t>And for the wood offering, at times appointed, and for the firstfruits. Remember me, O my God, for good.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2026-08-30T04:06:35.4990000Z</dcterms:created>
  <dcterms:modified xsi:type="dcterms:W3CDTF">2026-08-30T04:06:35.4990000Z</dcterms:modified>
</coreProperties>
</file>