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b94b9ef87d4440" /><Relationship Type="http://schemas.openxmlformats.org/officeDocument/2006/relationships/extended-properties" Target="/docProps/app.xml" Id="Rf12003a481c545be" /><Relationship Type="http://schemas.openxmlformats.org/officeDocument/2006/relationships/officeDocument" Target="/ppt/presentation.xml" Id="R7d569341edcd4f4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ccbb30518074819"/>
  </p:sldMasterIdLst>
  <p:notesMasterIdLst>
    <p:notesMasterId xmlns:r="http://schemas.openxmlformats.org/officeDocument/2006/relationships" r:id="R9b29df85736b4b67"/>
  </p:notesMasterIdLst>
  <p:sldIdLst>
    <p:sldId xmlns:r="http://schemas.openxmlformats.org/officeDocument/2006/relationships" id="256" r:id="R8ec32c0faee94e7b"/>
    <p:sldId xmlns:r="http://schemas.openxmlformats.org/officeDocument/2006/relationships" id="257" r:id="Rd3b37a1eb8ce4e98"/>
    <p:sldId xmlns:r="http://schemas.openxmlformats.org/officeDocument/2006/relationships" id="258" r:id="R357c7b7c502a4f65"/>
    <p:sldId xmlns:r="http://schemas.openxmlformats.org/officeDocument/2006/relationships" id="259" r:id="R0157182bd5974f5a"/>
    <p:sldId xmlns:r="http://schemas.openxmlformats.org/officeDocument/2006/relationships" id="260" r:id="Rac39632ae0524aeb"/>
    <p:sldId xmlns:r="http://schemas.openxmlformats.org/officeDocument/2006/relationships" id="261" r:id="Rc8b2d69d76f54db7"/>
    <p:sldId xmlns:r="http://schemas.openxmlformats.org/officeDocument/2006/relationships" id="262" r:id="R54de52643e324e35"/>
    <p:sldId xmlns:r="http://schemas.openxmlformats.org/officeDocument/2006/relationships" id="263" r:id="Rf61aa66a37cc4d75"/>
    <p:sldId xmlns:r="http://schemas.openxmlformats.org/officeDocument/2006/relationships" id="264" r:id="Rf267a57e5da349ca"/>
    <p:sldId xmlns:r="http://schemas.openxmlformats.org/officeDocument/2006/relationships" id="265" r:id="R2dcddcfc08ea4bfe"/>
    <p:sldId xmlns:r="http://schemas.openxmlformats.org/officeDocument/2006/relationships" id="266" r:id="R3937b2101c614be4"/>
    <p:sldId xmlns:r="http://schemas.openxmlformats.org/officeDocument/2006/relationships" id="267" r:id="R2533f66c34e64a07"/>
    <p:sldId xmlns:r="http://schemas.openxmlformats.org/officeDocument/2006/relationships" id="268" r:id="R3133fcd5682c40fb"/>
    <p:sldId xmlns:r="http://schemas.openxmlformats.org/officeDocument/2006/relationships" id="269" r:id="R0e4f34d12b8a4ff7"/>
    <p:sldId xmlns:r="http://schemas.openxmlformats.org/officeDocument/2006/relationships" id="270" r:id="R5939f34193de413b"/>
    <p:sldId xmlns:r="http://schemas.openxmlformats.org/officeDocument/2006/relationships" id="271" r:id="R2e6d61c34ced4bed"/>
    <p:sldId xmlns:r="http://schemas.openxmlformats.org/officeDocument/2006/relationships" id="272" r:id="Rb0aab3e07d2d43b8"/>
    <p:sldId xmlns:r="http://schemas.openxmlformats.org/officeDocument/2006/relationships" id="273" r:id="R0bbc98ebd266454c"/>
    <p:sldId xmlns:r="http://schemas.openxmlformats.org/officeDocument/2006/relationships" id="274" r:id="R8b6b10fff5c54644"/>
    <p:sldId xmlns:r="http://schemas.openxmlformats.org/officeDocument/2006/relationships" id="275" r:id="R41f18fc8f9ed460a"/>
    <p:sldId xmlns:r="http://schemas.openxmlformats.org/officeDocument/2006/relationships" id="276" r:id="R57f989d425534a97"/>
    <p:sldId xmlns:r="http://schemas.openxmlformats.org/officeDocument/2006/relationships" id="277" r:id="R0a69bd0625a841f9"/>
    <p:sldId xmlns:r="http://schemas.openxmlformats.org/officeDocument/2006/relationships" id="278" r:id="Rccd3da2ca62141c4"/>
    <p:sldId xmlns:r="http://schemas.openxmlformats.org/officeDocument/2006/relationships" id="279" r:id="R9f8e4622a8004ddc"/>
    <p:sldId xmlns:r="http://schemas.openxmlformats.org/officeDocument/2006/relationships" id="280" r:id="Ree7c8a4981a64d3f"/>
    <p:sldId xmlns:r="http://schemas.openxmlformats.org/officeDocument/2006/relationships" id="281" r:id="Rc94a455e300e47cc"/>
    <p:sldId xmlns:r="http://schemas.openxmlformats.org/officeDocument/2006/relationships" id="282" r:id="Ra2f87c7f60d14e3b"/>
    <p:sldId xmlns:r="http://schemas.openxmlformats.org/officeDocument/2006/relationships" id="283" r:id="R9d32a310c6104ac1"/>
    <p:sldId xmlns:r="http://schemas.openxmlformats.org/officeDocument/2006/relationships" id="284" r:id="R6f59502bfc8047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af465b537d040b5" /><Relationship Type="http://schemas.openxmlformats.org/officeDocument/2006/relationships/slideMaster" Target="/ppt/slideMasters/slideMaster1.xml" Id="R0ccbb30518074819" /><Relationship Type="http://schemas.openxmlformats.org/officeDocument/2006/relationships/notesMaster" Target="/ppt/notesMasters/notesMaster1.xml" Id="R9b29df85736b4b67" /><Relationship Type="http://schemas.openxmlformats.org/officeDocument/2006/relationships/presProps" Target="/ppt/presProps.xml" Id="R3d4bde1e5f6e4054" /><Relationship Type="http://schemas.openxmlformats.org/officeDocument/2006/relationships/tableStyles" Target="/ppt/tableStyles.xml" Id="Ree15b256b37448aa" /><Relationship Type="http://schemas.openxmlformats.org/officeDocument/2006/relationships/slide" Target="/ppt/slides/slide1.xml" Id="R8ec32c0faee94e7b" /><Relationship Type="http://schemas.openxmlformats.org/officeDocument/2006/relationships/slide" Target="/ppt/slides/slide2.xml" Id="Rd3b37a1eb8ce4e98" /><Relationship Type="http://schemas.openxmlformats.org/officeDocument/2006/relationships/slide" Target="/ppt/slides/slide3.xml" Id="R357c7b7c502a4f65" /><Relationship Type="http://schemas.openxmlformats.org/officeDocument/2006/relationships/slide" Target="/ppt/slides/slide4.xml" Id="R0157182bd5974f5a" /><Relationship Type="http://schemas.openxmlformats.org/officeDocument/2006/relationships/slide" Target="/ppt/slides/slide5.xml" Id="Rac39632ae0524aeb" /><Relationship Type="http://schemas.openxmlformats.org/officeDocument/2006/relationships/slide" Target="/ppt/slides/slide6.xml" Id="Rc8b2d69d76f54db7" /><Relationship Type="http://schemas.openxmlformats.org/officeDocument/2006/relationships/slide" Target="/ppt/slides/slide7.xml" Id="R54de52643e324e35" /><Relationship Type="http://schemas.openxmlformats.org/officeDocument/2006/relationships/slide" Target="/ppt/slides/slide8.xml" Id="Rf61aa66a37cc4d75" /><Relationship Type="http://schemas.openxmlformats.org/officeDocument/2006/relationships/slide" Target="/ppt/slides/slide9.xml" Id="Rf267a57e5da349ca" /><Relationship Type="http://schemas.openxmlformats.org/officeDocument/2006/relationships/slide" Target="/ppt/slides/slide10.xml" Id="R2dcddcfc08ea4bfe" /><Relationship Type="http://schemas.openxmlformats.org/officeDocument/2006/relationships/slide" Target="/ppt/slides/slide11.xml" Id="R3937b2101c614be4" /><Relationship Type="http://schemas.openxmlformats.org/officeDocument/2006/relationships/slide" Target="/ppt/slides/slide12.xml" Id="R2533f66c34e64a07" /><Relationship Type="http://schemas.openxmlformats.org/officeDocument/2006/relationships/slide" Target="/ppt/slides/slide13.xml" Id="R3133fcd5682c40fb" /><Relationship Type="http://schemas.openxmlformats.org/officeDocument/2006/relationships/slide" Target="/ppt/slides/slide14.xml" Id="R0e4f34d12b8a4ff7" /><Relationship Type="http://schemas.openxmlformats.org/officeDocument/2006/relationships/slide" Target="/ppt/slides/slide15.xml" Id="R5939f34193de413b" /><Relationship Type="http://schemas.openxmlformats.org/officeDocument/2006/relationships/slide" Target="/ppt/slides/slide16.xml" Id="R2e6d61c34ced4bed" /><Relationship Type="http://schemas.openxmlformats.org/officeDocument/2006/relationships/slide" Target="/ppt/slides/slide17.xml" Id="Rb0aab3e07d2d43b8" /><Relationship Type="http://schemas.openxmlformats.org/officeDocument/2006/relationships/slide" Target="/ppt/slides/slide18.xml" Id="R0bbc98ebd266454c" /><Relationship Type="http://schemas.openxmlformats.org/officeDocument/2006/relationships/slide" Target="/ppt/slides/slide19.xml" Id="R8b6b10fff5c54644" /><Relationship Type="http://schemas.openxmlformats.org/officeDocument/2006/relationships/slide" Target="/ppt/slides/slide20.xml" Id="R41f18fc8f9ed460a" /><Relationship Type="http://schemas.openxmlformats.org/officeDocument/2006/relationships/slide" Target="/ppt/slides/slide21.xml" Id="R57f989d425534a97" /><Relationship Type="http://schemas.openxmlformats.org/officeDocument/2006/relationships/slide" Target="/ppt/slides/slide22.xml" Id="R0a69bd0625a841f9" /><Relationship Type="http://schemas.openxmlformats.org/officeDocument/2006/relationships/slide" Target="/ppt/slides/slide23.xml" Id="Rccd3da2ca62141c4" /><Relationship Type="http://schemas.openxmlformats.org/officeDocument/2006/relationships/slide" Target="/ppt/slides/slide24.xml" Id="R9f8e4622a8004ddc" /><Relationship Type="http://schemas.openxmlformats.org/officeDocument/2006/relationships/slide" Target="/ppt/slides/slide25.xml" Id="Ree7c8a4981a64d3f" /><Relationship Type="http://schemas.openxmlformats.org/officeDocument/2006/relationships/slide" Target="/ppt/slides/slide26.xml" Id="Rc94a455e300e47cc" /><Relationship Type="http://schemas.openxmlformats.org/officeDocument/2006/relationships/slide" Target="/ppt/slides/slide27.xml" Id="Ra2f87c7f60d14e3b" /><Relationship Type="http://schemas.openxmlformats.org/officeDocument/2006/relationships/slide" Target="/ppt/slides/slide28.xml" Id="R9d32a310c6104ac1" /><Relationship Type="http://schemas.openxmlformats.org/officeDocument/2006/relationships/slide" Target="/ppt/slides/slide29.xml" Id="R6f59502bfc8047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d59d9a2c1146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e93194e05749f7" /><Relationship Type="http://schemas.openxmlformats.org/officeDocument/2006/relationships/notesMaster" Target="/ppt/notesMasters/notesMaster1.xml" Id="Rbc4ac3f3cb5a4f4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be53e0f08f43f9" /><Relationship Type="http://schemas.openxmlformats.org/officeDocument/2006/relationships/notesMaster" Target="/ppt/notesMasters/notesMaster1.xml" Id="R228f1c016c1749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220fa4bffc4c9d" /><Relationship Type="http://schemas.openxmlformats.org/officeDocument/2006/relationships/notesMaster" Target="/ppt/notesMasters/notesMaster1.xml" Id="R3cd1138c3ce240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08308c358924228" /><Relationship Type="http://schemas.openxmlformats.org/officeDocument/2006/relationships/notesMaster" Target="/ppt/notesMasters/notesMaster1.xml" Id="R5f09f048342141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1528983adc44b0" /><Relationship Type="http://schemas.openxmlformats.org/officeDocument/2006/relationships/notesMaster" Target="/ppt/notesMasters/notesMaster1.xml" Id="R151a0d3351664a3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769f4f3dce45a2" /><Relationship Type="http://schemas.openxmlformats.org/officeDocument/2006/relationships/notesMaster" Target="/ppt/notesMasters/notesMaster1.xml" Id="R671cc1bc524a4f6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6a93ca2a174d54" /><Relationship Type="http://schemas.openxmlformats.org/officeDocument/2006/relationships/notesMaster" Target="/ppt/notesMasters/notesMaster1.xml" Id="R013966f736fb473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b8fb081f5e4b2c" /><Relationship Type="http://schemas.openxmlformats.org/officeDocument/2006/relationships/notesMaster" Target="/ppt/notesMasters/notesMaster1.xml" Id="Ref85e7b7135b4e0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ec711274bc3464a" /><Relationship Type="http://schemas.openxmlformats.org/officeDocument/2006/relationships/notesMaster" Target="/ppt/notesMasters/notesMaster1.xml" Id="R8f81cb6b37bc44a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598fbc3cc74e33" /><Relationship Type="http://schemas.openxmlformats.org/officeDocument/2006/relationships/notesMaster" Target="/ppt/notesMasters/notesMaster1.xml" Id="Rd8ec525f46e44c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3b5ce4621a04342" /><Relationship Type="http://schemas.openxmlformats.org/officeDocument/2006/relationships/notesMaster" Target="/ppt/notesMasters/notesMaster1.xml" Id="Rd08ffe92f799444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b4896b240874ca0" /><Relationship Type="http://schemas.openxmlformats.org/officeDocument/2006/relationships/notesMaster" Target="/ppt/notesMasters/notesMaster1.xml" Id="Rf28467cf759f4fc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a95b6173c724e56" /><Relationship Type="http://schemas.openxmlformats.org/officeDocument/2006/relationships/notesMaster" Target="/ppt/notesMasters/notesMaster1.xml" Id="Rfdfa358233014c2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13ecab448f44a23" /><Relationship Type="http://schemas.openxmlformats.org/officeDocument/2006/relationships/notesMaster" Target="/ppt/notesMasters/notesMaster1.xml" Id="R70e1359ed1a7450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27863336dd94a0e" /><Relationship Type="http://schemas.openxmlformats.org/officeDocument/2006/relationships/notesMaster" Target="/ppt/notesMasters/notesMaster1.xml" Id="Re99fb0c9341b48e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216dd78e3124b47" /><Relationship Type="http://schemas.openxmlformats.org/officeDocument/2006/relationships/notesMaster" Target="/ppt/notesMasters/notesMaster1.xml" Id="R1c9bca1de493420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d311207fb954802" /><Relationship Type="http://schemas.openxmlformats.org/officeDocument/2006/relationships/notesMaster" Target="/ppt/notesMasters/notesMaster1.xml" Id="R65afa5b36116453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48c41af3de845cf" /><Relationship Type="http://schemas.openxmlformats.org/officeDocument/2006/relationships/notesMaster" Target="/ppt/notesMasters/notesMaster1.xml" Id="R3c9aafe069ac46b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f025faf0b7d4bcf" /><Relationship Type="http://schemas.openxmlformats.org/officeDocument/2006/relationships/notesMaster" Target="/ppt/notesMasters/notesMaster1.xml" Id="R74978ec88000479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efdcb9e75554d59" /><Relationship Type="http://schemas.openxmlformats.org/officeDocument/2006/relationships/notesMaster" Target="/ppt/notesMasters/notesMaster1.xml" Id="R64f2edaa168a433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07f54df7dcd49ad" /><Relationship Type="http://schemas.openxmlformats.org/officeDocument/2006/relationships/notesMaster" Target="/ppt/notesMasters/notesMaster1.xml" Id="R16dac6f3e79c445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52eaf4173b449f7" /><Relationship Type="http://schemas.openxmlformats.org/officeDocument/2006/relationships/notesMaster" Target="/ppt/notesMasters/notesMaster1.xml" Id="R365f9f8900f3492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f953138a3af4b8f" /><Relationship Type="http://schemas.openxmlformats.org/officeDocument/2006/relationships/notesMaster" Target="/ppt/notesMasters/notesMaster1.xml" Id="Rc8599828e2dc42c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6bf9c0764024013" /><Relationship Type="http://schemas.openxmlformats.org/officeDocument/2006/relationships/notesMaster" Target="/ppt/notesMasters/notesMaster1.xml" Id="R81557fc88c244f9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27c89178f0742bd" /><Relationship Type="http://schemas.openxmlformats.org/officeDocument/2006/relationships/notesMaster" Target="/ppt/notesMasters/notesMaster1.xml" Id="Rc155879d9cbe4a7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d5bea195dd44885" /><Relationship Type="http://schemas.openxmlformats.org/officeDocument/2006/relationships/notesMaster" Target="/ppt/notesMasters/notesMaster1.xml" Id="Rd2a1e0e73966422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e330aa2b15345f8" /><Relationship Type="http://schemas.openxmlformats.org/officeDocument/2006/relationships/notesMaster" Target="/ppt/notesMasters/notesMaster1.xml" Id="Rbf74190012bc40d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b21290250454897" /><Relationship Type="http://schemas.openxmlformats.org/officeDocument/2006/relationships/notesMaster" Target="/ppt/notesMasters/notesMaster1.xml" Id="Rb8a675bb6d6a403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26da51d76ee4dd6" /><Relationship Type="http://schemas.openxmlformats.org/officeDocument/2006/relationships/notesMaster" Target="/ppt/notesMasters/notesMaster1.xml" Id="R33099e68282044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813cc1b2494bca" /><Relationship Type="http://schemas.openxmlformats.org/officeDocument/2006/relationships/image" Target="/ppt/media/image.png" Id="Rfb720c8ce9004ad0" /><Relationship Type="http://schemas.openxmlformats.org/officeDocument/2006/relationships/image" Target="/ppt/media/image2.png" Id="Raa1b91f093e647ee" /><Relationship Type="http://schemas.openxmlformats.org/officeDocument/2006/relationships/image" Target="/ppt/media/image.jpeg" Id="R362ad61732e74c6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688e03efe648d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b720c8ce9004ad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a1b91f093e647e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2ad61732e74c6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d2bfc007e043f6" /><Relationship Type="http://schemas.openxmlformats.org/officeDocument/2006/relationships/slideLayout" Target="/ppt/slideLayouts/slideLayout1.xml" Id="R8624b4a56b05451f" /><Relationship Type="http://schemas.openxmlformats.org/officeDocument/2006/relationships/slideLayout" Target="/ppt/slideLayouts/slideLayout2.xml" Id="R3d6812f7e4ca47b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24b4a56b05451f"/>
    <p:sldLayoutId xmlns:r="http://schemas.openxmlformats.org/officeDocument/2006/relationships" id="2147483650" r:id="R3d6812f7e4ca47b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fc673d7701462b" /><Relationship Type="http://schemas.openxmlformats.org/officeDocument/2006/relationships/notesSlide" Target="/ppt/notesSlides/notesSlide1.xml" Id="R12a40ef405f944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14ddb727934d11" /><Relationship Type="http://schemas.openxmlformats.org/officeDocument/2006/relationships/notesSlide" Target="/ppt/notesSlides/notesSlide2.xml" Id="Re882acfc0bad404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ce222e32b649b2" /><Relationship Type="http://schemas.openxmlformats.org/officeDocument/2006/relationships/notesSlide" Target="/ppt/notesSlides/notesSlide3.xml" Id="R81a0b21ce6014a6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11200b2fca42df" /><Relationship Type="http://schemas.openxmlformats.org/officeDocument/2006/relationships/notesSlide" Target="/ppt/notesSlides/notesSlide4.xml" Id="R5270603b14fd4a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9f5c9459bd4111" /><Relationship Type="http://schemas.openxmlformats.org/officeDocument/2006/relationships/notesSlide" Target="/ppt/notesSlides/notesSlide5.xml" Id="R44863437ee5344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5dd0601f144527" /><Relationship Type="http://schemas.openxmlformats.org/officeDocument/2006/relationships/notesSlide" Target="/ppt/notesSlides/notesSlide6.xml" Id="R509174305b86426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e8af74d8c84a10" /><Relationship Type="http://schemas.openxmlformats.org/officeDocument/2006/relationships/notesSlide" Target="/ppt/notesSlides/notesSlide7.xml" Id="R299a41e176c345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263f6979614841" /><Relationship Type="http://schemas.openxmlformats.org/officeDocument/2006/relationships/notesSlide" Target="/ppt/notesSlides/notesSlide8.xml" Id="R604dd529773e47c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9a76ad0d6e47e1" /><Relationship Type="http://schemas.openxmlformats.org/officeDocument/2006/relationships/notesSlide" Target="/ppt/notesSlides/notesSlide9.xml" Id="R0edc0484bf5d496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defd5677634a12" /><Relationship Type="http://schemas.openxmlformats.org/officeDocument/2006/relationships/notesSlide" Target="/ppt/notesSlides/notesSlide10.xml" Id="R29c0d069fc7246d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753f753f764379" /><Relationship Type="http://schemas.openxmlformats.org/officeDocument/2006/relationships/notesSlide" Target="/ppt/notesSlides/notesSlide11.xml" Id="R58e2b03433364de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73e6c55b2e4542" /><Relationship Type="http://schemas.openxmlformats.org/officeDocument/2006/relationships/notesSlide" Target="/ppt/notesSlides/notesSlide12.xml" Id="Rb9e8f94f5d6441c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0cf34e1b7d4a0a" /><Relationship Type="http://schemas.openxmlformats.org/officeDocument/2006/relationships/notesSlide" Target="/ppt/notesSlides/notesSlide13.xml" Id="R72f6b50130904a8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43dcc21cf34e20" /><Relationship Type="http://schemas.openxmlformats.org/officeDocument/2006/relationships/notesSlide" Target="/ppt/notesSlides/notesSlide14.xml" Id="R63a02dd1ff8c435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46edd0f6054766" /><Relationship Type="http://schemas.openxmlformats.org/officeDocument/2006/relationships/notesSlide" Target="/ppt/notesSlides/notesSlide15.xml" Id="Rd704a70ed8df487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91f43db0a14fde" /><Relationship Type="http://schemas.openxmlformats.org/officeDocument/2006/relationships/notesSlide" Target="/ppt/notesSlides/notesSlide16.xml" Id="R6de33a6de89c4d7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896c58b4f34852" /><Relationship Type="http://schemas.openxmlformats.org/officeDocument/2006/relationships/notesSlide" Target="/ppt/notesSlides/notesSlide17.xml" Id="Rc56ffe33a9df413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d8542506b04315" /><Relationship Type="http://schemas.openxmlformats.org/officeDocument/2006/relationships/notesSlide" Target="/ppt/notesSlides/notesSlide18.xml" Id="Ra646bfb15844495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2e870c76a24be2" /><Relationship Type="http://schemas.openxmlformats.org/officeDocument/2006/relationships/notesSlide" Target="/ppt/notesSlides/notesSlide19.xml" Id="R93849175953f4b1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e97de4cb964c41" /><Relationship Type="http://schemas.openxmlformats.org/officeDocument/2006/relationships/notesSlide" Target="/ppt/notesSlides/notesSlide20.xml" Id="Re4f2db7c3dd84e6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cf77d0cbba459f" /><Relationship Type="http://schemas.openxmlformats.org/officeDocument/2006/relationships/notesSlide" Target="/ppt/notesSlides/notesSlide21.xml" Id="R67bb8617416149a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d3ecfca3b74d1e" /><Relationship Type="http://schemas.openxmlformats.org/officeDocument/2006/relationships/notesSlide" Target="/ppt/notesSlides/notesSlide22.xml" Id="R91fbbba0f4964ac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1c7d2b5e7e43ed" /><Relationship Type="http://schemas.openxmlformats.org/officeDocument/2006/relationships/notesSlide" Target="/ppt/notesSlides/notesSlide23.xml" Id="R9b3bb2472376443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b334eef8804605" /><Relationship Type="http://schemas.openxmlformats.org/officeDocument/2006/relationships/notesSlide" Target="/ppt/notesSlides/notesSlide24.xml" Id="Rbe01e29ec28a41e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a29da87c6f463b" /><Relationship Type="http://schemas.openxmlformats.org/officeDocument/2006/relationships/notesSlide" Target="/ppt/notesSlides/notesSlide25.xml" Id="R567cc40feb8b40e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46accce1274cb2" /><Relationship Type="http://schemas.openxmlformats.org/officeDocument/2006/relationships/notesSlide" Target="/ppt/notesSlides/notesSlide26.xml" Id="R750f60b43fe94fa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1b9334788847fa" /><Relationship Type="http://schemas.openxmlformats.org/officeDocument/2006/relationships/notesSlide" Target="/ppt/notesSlides/notesSlide27.xml" Id="R09c377d1ad9842f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06f4923041433f" /><Relationship Type="http://schemas.openxmlformats.org/officeDocument/2006/relationships/notesSlide" Target="/ppt/notesSlides/notesSlide28.xml" Id="Rf5a640f251d04e0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a959254a11482c" /><Relationship Type="http://schemas.openxmlformats.org/officeDocument/2006/relationships/notesSlide" Target="/ppt/notesSlides/notesSlide29.xml" Id="R223daf3464244d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箴言第28章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28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28:1  |  Proverbs 28:1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惡人雖無人追趕也逃跑； 義人卻膽壯像獅子。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flee when no man pursueth: but the righteous are bold as a lion.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28:2  |  Proverbs 28:2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邦國因有罪過，君王就多[更換]； 因有聰明知識的人，國必長存。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transgression of a land many are the princes thereof: but by a man of understanding and knowledge the state thereof shall be prolonged.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28:3  |  Proverbs 28:3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窮人欺壓貧民， 好像暴雨[沖]沒糧食。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poor man that oppresseth the poor is like a sweeping rain which leaveth no food.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28:4  |  Proverbs 28:4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違棄律法的，誇獎惡人； 遵守律法的，卻與惡人相爭。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forsake the law praise the wicked: but such as keep the law contend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28:5  |  Proverbs 28:5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壞人不明白公義； 惟有尋求耶和華的，無不明白。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Evil men understand not judgment: but they that seek the LORD understand all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28:6  |  Proverbs 28:6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行為純正的窮乏人 勝過行事乖僻的富足人。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Better is the poor that walketh in his uprightness, than he that is perverse in his ways, though he be rich.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28:7  |  Proverbs 28:7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謹守律法的，是智慧之子； 與貪食人作伴的，卻羞辱其父。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keepeth the law is a wise son: but he that is a companion of riotous men shameth his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28:8  |  Proverbs 28:8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人以[厚]利加增財物， 是給那憐憫窮人者積蓄的。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by usury and unjust gain increaseth his substance, he shall gather it for him that will pity the poor.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28:9  |  Proverbs 28:9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轉耳不聽律法的， 他的祈禱也為可憎。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turneth away his ear from hearing the law, even his prayer shall be abomination.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28:10  |  Proverbs 28:10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誘惑正直人行惡道的，必掉在自己的坑裏； 惟有完全人必承受福分。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causeth the righteous to go astray in an evil way, he shall fall himself into his own pit: but the upright shall have good things in possession.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28:11  |  Proverbs 28:11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富足人自以為有智慧， 但聰明的貧窮人能將他查透。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rich man is wise in his own conceit; but the poor that hath understanding searcheth him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28:12  |  Proverbs 28:12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義人得志，有大榮耀； 惡人興起，人就躲藏。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righteous men do rejoice, there is great glory: but when the wicked rise, a man is hidden.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28:13  |  Proverbs 28:13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遮掩自己罪過的，必不亨通； 承認離棄罪過的，必蒙憐恤。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covereth his sins shall not prosper: but whoso confesseth and forsaketh them shall have mercy.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28:14  |  Proverbs 28:14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常存敬畏的，便為有福； 心存剛硬的，必陷在禍患裏。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Happy is the man that feareth alway: but he that hardeneth his heart shall fall into mischief.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28:15  |  Proverbs 28:15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暴虐的君王轄制貧民， 好像吼叫的獅子、覓食的熊。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 roaring lion, and a ranging bear; so is a wicked ruler over the poor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28:16  |  Proverbs 28:16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無知的君多行暴虐； 以貪財為可恨的，必年長日久。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prince that wanteth understanding is also a great oppressor: but he that hateth covetousness shall prolong his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28:17  |  Proverbs 28:17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背負流人血之罪的，必往坑裏奔跑， 誰也不可攔阻他。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that doeth violence to the blood of any person shall flee to the pit; let no man stay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28:18  |  Proverbs 28:18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行動正直的，必蒙拯救； 行事彎曲的，立時跌倒。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walketh uprightly shall be saved: but he that is perverse in his ways shall fall at once.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28:19  |  Proverbs 28:19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耕種自己田地的，必得飽食； 追隨虛浮的，足受窮乏。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tilleth his land shall have plenty of bread: but he that followeth after vain persons shall have poverty enough.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28:20  |  Proverbs 28:20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誠實人必多得福； 想要急速發財的，不免受罰。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faithful man shall abound with blessings: but he that maketh haste to be rich shall not be innocent.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28:21  |  Proverbs 28:21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看人的情面乃為不好； 人因一塊餅枉法也為不好。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have respect of persons is not good: for for a piece of bread that man will transgress.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28:22  |  Proverbs 28:22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人有惡眼想要急速發財， 卻不知窮乏必臨到他身。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hasteth to be rich hath an evil eye, and considereth not that poverty shall come upon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28:23  |  Proverbs 28:23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責備人的，後來蒙人喜悅， 多於那用舌頭諂媚人的。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rebuketh a man afterwards shall find more favour than he that flattereth with the tongue.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28:24  |  Proverbs 28:24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偷竊父母的，說：這不是罪， 此人就是與強盜同類。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robbeth his father or his mother, and saith, It is no transgression; the same is the companion of a destroyer.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28:25  |  Proverbs 28:25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心中貪婪的，挑起爭端； 倚靠耶和華的，必得豐裕。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of a proud heart stirreth up strife: but he that putteth his trust in the LORD shall be made fat.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28:26  |  Proverbs 28:26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心中自是的，便是愚昧人； 憑智慧行事的，必蒙拯救。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trusteth in his own heart is a fool: but whoso walketh wisely, he shall be delivered.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28:27  |  Proverbs 28:27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賙濟貧窮的，不致缺乏； 佯為不見的，必多受咒詛。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giveth unto the poor shall not lack: but he that hideth his eyes shall have many a curse.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28:28  |  Proverbs 28:28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惡人興起，人就躲藏； 惡人敗亡，義人增多。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wicked rise, men hide themselves: but when they perish, the righteous increase.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2026-08-30T07:17:57.2270000Z</dcterms:created>
  <dcterms:modified xsi:type="dcterms:W3CDTF">2026-08-30T07:17:57.2270000Z</dcterms:modified>
</coreProperties>
</file>