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0a49f247854fc1" /><Relationship Type="http://schemas.openxmlformats.org/officeDocument/2006/relationships/extended-properties" Target="/docProps/app.xml" Id="Rba008e357f3e4e95" /><Relationship Type="http://schemas.openxmlformats.org/officeDocument/2006/relationships/officeDocument" Target="/ppt/presentation.xml" Id="R197bb544c5e241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33fbeccc6d406f"/>
  </p:sldMasterIdLst>
  <p:notesMasterIdLst>
    <p:notesMasterId xmlns:r="http://schemas.openxmlformats.org/officeDocument/2006/relationships" r:id="Rae2f27916a714175"/>
  </p:notesMasterIdLst>
  <p:sldIdLst>
    <p:sldId xmlns:r="http://schemas.openxmlformats.org/officeDocument/2006/relationships" id="256" r:id="R0f4f2f15aa5a4045"/>
    <p:sldId xmlns:r="http://schemas.openxmlformats.org/officeDocument/2006/relationships" id="257" r:id="Ref0517baf1bb437c"/>
    <p:sldId xmlns:r="http://schemas.openxmlformats.org/officeDocument/2006/relationships" id="258" r:id="R283fd635e2b144ea"/>
    <p:sldId xmlns:r="http://schemas.openxmlformats.org/officeDocument/2006/relationships" id="259" r:id="R99d83bc325604694"/>
    <p:sldId xmlns:r="http://schemas.openxmlformats.org/officeDocument/2006/relationships" id="260" r:id="R93b5cae07dbb4b07"/>
    <p:sldId xmlns:r="http://schemas.openxmlformats.org/officeDocument/2006/relationships" id="261" r:id="R257562814dc4486f"/>
    <p:sldId xmlns:r="http://schemas.openxmlformats.org/officeDocument/2006/relationships" id="262" r:id="R8948a15bc3174caa"/>
    <p:sldId xmlns:r="http://schemas.openxmlformats.org/officeDocument/2006/relationships" id="263" r:id="R89758cda47ac4d9a"/>
    <p:sldId xmlns:r="http://schemas.openxmlformats.org/officeDocument/2006/relationships" id="264" r:id="Rc67fd6176f414f5e"/>
    <p:sldId xmlns:r="http://schemas.openxmlformats.org/officeDocument/2006/relationships" id="265" r:id="R69441fbceae34568"/>
    <p:sldId xmlns:r="http://schemas.openxmlformats.org/officeDocument/2006/relationships" id="266" r:id="R9794b913b18341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30c38669794d6f" /><Relationship Type="http://schemas.openxmlformats.org/officeDocument/2006/relationships/slideMaster" Target="/ppt/slideMasters/slideMaster1.xml" Id="Rf833fbeccc6d406f" /><Relationship Type="http://schemas.openxmlformats.org/officeDocument/2006/relationships/notesMaster" Target="/ppt/notesMasters/notesMaster1.xml" Id="Rae2f27916a714175" /><Relationship Type="http://schemas.openxmlformats.org/officeDocument/2006/relationships/presProps" Target="/ppt/presProps.xml" Id="R25657941540c4770" /><Relationship Type="http://schemas.openxmlformats.org/officeDocument/2006/relationships/tableStyles" Target="/ppt/tableStyles.xml" Id="R036fe9a21cc84fb0" /><Relationship Type="http://schemas.openxmlformats.org/officeDocument/2006/relationships/slide" Target="/ppt/slides/slide1.xml" Id="R0f4f2f15aa5a4045" /><Relationship Type="http://schemas.openxmlformats.org/officeDocument/2006/relationships/slide" Target="/ppt/slides/slide2.xml" Id="Ref0517baf1bb437c" /><Relationship Type="http://schemas.openxmlformats.org/officeDocument/2006/relationships/slide" Target="/ppt/slides/slide3.xml" Id="R283fd635e2b144ea" /><Relationship Type="http://schemas.openxmlformats.org/officeDocument/2006/relationships/slide" Target="/ppt/slides/slide4.xml" Id="R99d83bc325604694" /><Relationship Type="http://schemas.openxmlformats.org/officeDocument/2006/relationships/slide" Target="/ppt/slides/slide5.xml" Id="R93b5cae07dbb4b07" /><Relationship Type="http://schemas.openxmlformats.org/officeDocument/2006/relationships/slide" Target="/ppt/slides/slide6.xml" Id="R257562814dc4486f" /><Relationship Type="http://schemas.openxmlformats.org/officeDocument/2006/relationships/slide" Target="/ppt/slides/slide7.xml" Id="R8948a15bc3174caa" /><Relationship Type="http://schemas.openxmlformats.org/officeDocument/2006/relationships/slide" Target="/ppt/slides/slide8.xml" Id="R89758cda47ac4d9a" /><Relationship Type="http://schemas.openxmlformats.org/officeDocument/2006/relationships/slide" Target="/ppt/slides/slide9.xml" Id="Rc67fd6176f414f5e" /><Relationship Type="http://schemas.openxmlformats.org/officeDocument/2006/relationships/slide" Target="/ppt/slides/slide10.xml" Id="R69441fbceae34568" /><Relationship Type="http://schemas.openxmlformats.org/officeDocument/2006/relationships/slide" Target="/ppt/slides/slide11.xml" Id="R9794b913b18341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9fa56028a447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23070c85434987" /><Relationship Type="http://schemas.openxmlformats.org/officeDocument/2006/relationships/notesMaster" Target="/ppt/notesMasters/notesMaster1.xml" Id="Rf82189c623674c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bc7d8dd2984213" /><Relationship Type="http://schemas.openxmlformats.org/officeDocument/2006/relationships/notesMaster" Target="/ppt/notesMasters/notesMaster1.xml" Id="Ra1cb7fdc782a42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a0e1493eb94ead" /><Relationship Type="http://schemas.openxmlformats.org/officeDocument/2006/relationships/notesMaster" Target="/ppt/notesMasters/notesMaster1.xml" Id="Rd3a016d5c46241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31162025a54cc2" /><Relationship Type="http://schemas.openxmlformats.org/officeDocument/2006/relationships/notesMaster" Target="/ppt/notesMasters/notesMaster1.xml" Id="Rdb8ba77374df4a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99e1d0dce64dea" /><Relationship Type="http://schemas.openxmlformats.org/officeDocument/2006/relationships/notesMaster" Target="/ppt/notesMasters/notesMaster1.xml" Id="R8e38d475c1db4e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a7db46b31e43b6" /><Relationship Type="http://schemas.openxmlformats.org/officeDocument/2006/relationships/notesMaster" Target="/ppt/notesMasters/notesMaster1.xml" Id="R070c599df14c43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278ef5a5234a0f" /><Relationship Type="http://schemas.openxmlformats.org/officeDocument/2006/relationships/notesMaster" Target="/ppt/notesMasters/notesMaster1.xml" Id="R5e8c991ee9d84a9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e18a32ef184eaf" /><Relationship Type="http://schemas.openxmlformats.org/officeDocument/2006/relationships/notesMaster" Target="/ppt/notesMasters/notesMaster1.xml" Id="R3e7cdcbd339a40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8e0af96b3e4d86" /><Relationship Type="http://schemas.openxmlformats.org/officeDocument/2006/relationships/notesMaster" Target="/ppt/notesMasters/notesMaster1.xml" Id="R5504e1d06e8d4c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d5fda2417146e8" /><Relationship Type="http://schemas.openxmlformats.org/officeDocument/2006/relationships/notesMaster" Target="/ppt/notesMasters/notesMaster1.xml" Id="R04fdf757dcd54e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35845a3dc924540" /><Relationship Type="http://schemas.openxmlformats.org/officeDocument/2006/relationships/notesMaster" Target="/ppt/notesMasters/notesMaster1.xml" Id="R4f16cbb1cbcc45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bb8bc5769d4678" /><Relationship Type="http://schemas.openxmlformats.org/officeDocument/2006/relationships/image" Target="/ppt/media/image.png" Id="Rb2599a59729c4a7f" /><Relationship Type="http://schemas.openxmlformats.org/officeDocument/2006/relationships/image" Target="/ppt/media/image2.png" Id="R043f454e4b09464d" /><Relationship Type="http://schemas.openxmlformats.org/officeDocument/2006/relationships/image" Target="/ppt/media/image.jpeg" Id="Rfc88143a2eda415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333c8737714d9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2599a59729c4a7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43f454e4b09464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8143a2eda415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b8fa207b384f1f" /><Relationship Type="http://schemas.openxmlformats.org/officeDocument/2006/relationships/slideLayout" Target="/ppt/slideLayouts/slideLayout1.xml" Id="Rcc82248e579443a1" /><Relationship Type="http://schemas.openxmlformats.org/officeDocument/2006/relationships/slideLayout" Target="/ppt/slideLayouts/slideLayout2.xml" Id="Rbb7176641388470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82248e579443a1"/>
    <p:sldLayoutId xmlns:r="http://schemas.openxmlformats.org/officeDocument/2006/relationships" id="2147483650" r:id="Rbb7176641388470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f658b0d7ea475f" /><Relationship Type="http://schemas.openxmlformats.org/officeDocument/2006/relationships/notesSlide" Target="/ppt/notesSlides/notesSlide1.xml" Id="R5b40d499176440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3729c7a167420a" /><Relationship Type="http://schemas.openxmlformats.org/officeDocument/2006/relationships/notesSlide" Target="/ppt/notesSlides/notesSlide2.xml" Id="R5905fccb2a8448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3eba87d05c43b7" /><Relationship Type="http://schemas.openxmlformats.org/officeDocument/2006/relationships/notesSlide" Target="/ppt/notesSlides/notesSlide3.xml" Id="Rb988128dd63e45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2f73b06364b3e" /><Relationship Type="http://schemas.openxmlformats.org/officeDocument/2006/relationships/notesSlide" Target="/ppt/notesSlides/notesSlide4.xml" Id="Rd4b934e95e9642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3df93250c74c53" /><Relationship Type="http://schemas.openxmlformats.org/officeDocument/2006/relationships/notesSlide" Target="/ppt/notesSlides/notesSlide5.xml" Id="Rd8b435ede09247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f9652d529e462c" /><Relationship Type="http://schemas.openxmlformats.org/officeDocument/2006/relationships/notesSlide" Target="/ppt/notesSlides/notesSlide6.xml" Id="Rd50d58da3cf046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72cbd3cf774340" /><Relationship Type="http://schemas.openxmlformats.org/officeDocument/2006/relationships/notesSlide" Target="/ppt/notesSlides/notesSlide7.xml" Id="Rd68eec3d09384d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96b52dd42d444a" /><Relationship Type="http://schemas.openxmlformats.org/officeDocument/2006/relationships/notesSlide" Target="/ppt/notesSlides/notesSlide8.xml" Id="Re6f3040aed3a49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702cadb49046d5" /><Relationship Type="http://schemas.openxmlformats.org/officeDocument/2006/relationships/notesSlide" Target="/ppt/notesSlides/notesSlide9.xml" Id="R3c2da80c191a48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36315df514c29" /><Relationship Type="http://schemas.openxmlformats.org/officeDocument/2006/relationships/notesSlide" Target="/ppt/notesSlides/notesSlide10.xml" Id="Rfab1f6cc28ab4d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1d01f065204584" /><Relationship Type="http://schemas.openxmlformats.org/officeDocument/2006/relationships/notesSlide" Target="/ppt/notesSlides/notesSlide11.xml" Id="R1fbf33bb42cf4f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75:1  |  Psalms 75:1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亞薩的詩歌，交與伶長。調用休要毀壞。 神啊，我們稱謝你，我們稱謝你！ 因為你的名相近，人都述說你奇妙的作為。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Al-taschith, A Psalm or Song of Asaph. Unto thee, O God, do we give thanks, unto thee do we give thanks: for that thy name is near thy wondrous works declare.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75:2  |  Psalms 75:2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我到了所定的日期， 必按正直施行審判。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shall receive the congregation I will judge uprightly.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75:3  |  Psalms 75:3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地和其上的居民都消化了； 我曾立了地的柱子。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and all the inhabitants thereof are dissolved: I bear up the pillars of it.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75:4  |  Psalms 75:4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我對狂傲人說：不要行事狂傲！ 對凶惡人說：不要舉角！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unto the fools, Deal not foolishly: and to the wicked, Lift not up the horn: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75:5  |  Psalms 75:5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不要把你們的角高舉； 不要挺着頸項說話。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not up your horn on high: speak not with a stiff neck.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75:6  |  Psalms 75:6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因為高舉非從東，非從西， 也非從南而來。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promotion cometh neither from the east, nor from the west, nor from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75:7  |  Psalms 75:7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惟有神斷定； 他使這人降卑，使那人升高。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is the judge: he putteth down one, and setteth up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75:8  |  Psalms 75:8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耶和華手裏有杯， 其中的酒起沫，杯內滿了攙雜的酒； 他倒出來， 地上的惡人必都喝這酒的渣滓，而且喝盡。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the hand of the LORD there is a cup, and the wine is red; it is full of mixture; and he poureth out of the same: but the dregs thereof, all the wicked of the earth shall wring them out, and drink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75:9  |  Psalms 75:9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但我要宣揚，直到永遠！ 我要歌頌雅各的神！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declare for ever; I will sing praises to the God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75:10  |  Psalms 75:10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惡人一切的角，我要砍斷； 惟有義人的角必被高舉。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horns of the wicked also will I cut off; but the horns of the righteous shall be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2026-08-30T04:30:31.2740000Z</dcterms:created>
  <dcterms:modified xsi:type="dcterms:W3CDTF">2026-08-30T04:30:31.2740000Z</dcterms:modified>
</coreProperties>
</file>