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52e2d1c21d64c70" /><Relationship Type="http://schemas.openxmlformats.org/officeDocument/2006/relationships/extended-properties" Target="/docProps/app.xml" Id="R42af9f0e123f4e0b" /><Relationship Type="http://schemas.openxmlformats.org/officeDocument/2006/relationships/officeDocument" Target="/ppt/presentation.xml" Id="R9b4ae35eb03b4126" /></Relationships>
</file>

<file path=ppt/presentation.xml><?xml version="1.0" encoding="utf-8"?>
<p:presentation xmlns:p="http://schemas.openxmlformats.org/presentationml/2006/main">
  <p:sldMasterIdLst>
    <p:sldMasterId xmlns:r="http://schemas.openxmlformats.org/officeDocument/2006/relationships" id="2147483648" r:id="Rcc2245effe5f4529"/>
  </p:sldMasterIdLst>
  <p:notesMasterIdLst>
    <p:notesMasterId xmlns:r="http://schemas.openxmlformats.org/officeDocument/2006/relationships" r:id="R0e2191ebb9cb49fc"/>
  </p:notesMasterIdLst>
  <p:sldIdLst>
    <p:sldId xmlns:r="http://schemas.openxmlformats.org/officeDocument/2006/relationships" id="256" r:id="R189b6f88be254004"/>
    <p:sldId xmlns:r="http://schemas.openxmlformats.org/officeDocument/2006/relationships" id="257" r:id="Rd39542fc0890460f"/>
    <p:sldId xmlns:r="http://schemas.openxmlformats.org/officeDocument/2006/relationships" id="258" r:id="Re5f27ae5d1c54fc8"/>
    <p:sldId xmlns:r="http://schemas.openxmlformats.org/officeDocument/2006/relationships" id="259" r:id="Re0e90feb1c54457f"/>
    <p:sldId xmlns:r="http://schemas.openxmlformats.org/officeDocument/2006/relationships" id="260" r:id="R72ddb864c7574f83"/>
    <p:sldId xmlns:r="http://schemas.openxmlformats.org/officeDocument/2006/relationships" id="261" r:id="R69ec3f64f6cf4a4b"/>
    <p:sldId xmlns:r="http://schemas.openxmlformats.org/officeDocument/2006/relationships" id="262" r:id="R419f85ef676e462d"/>
    <p:sldId xmlns:r="http://schemas.openxmlformats.org/officeDocument/2006/relationships" id="263" r:id="R60191b29e39a4f6b"/>
    <p:sldId xmlns:r="http://schemas.openxmlformats.org/officeDocument/2006/relationships" id="264" r:id="R5c17f01425414f8e"/>
    <p:sldId xmlns:r="http://schemas.openxmlformats.org/officeDocument/2006/relationships" id="265" r:id="R4b67f9c15ff94b8c"/>
    <p:sldId xmlns:r="http://schemas.openxmlformats.org/officeDocument/2006/relationships" id="266" r:id="Rc843a66b49a24b64"/>
    <p:sldId xmlns:r="http://schemas.openxmlformats.org/officeDocument/2006/relationships" id="267" r:id="R15c2da7e85914714"/>
    <p:sldId xmlns:r="http://schemas.openxmlformats.org/officeDocument/2006/relationships" id="268" r:id="R3a0b204a29964f40"/>
    <p:sldId xmlns:r="http://schemas.openxmlformats.org/officeDocument/2006/relationships" id="269" r:id="R88630e3bc00a4729"/>
    <p:sldId xmlns:r="http://schemas.openxmlformats.org/officeDocument/2006/relationships" id="270" r:id="Re743be873f2b4307"/>
    <p:sldId xmlns:r="http://schemas.openxmlformats.org/officeDocument/2006/relationships" id="271" r:id="R0782d00afe054782"/>
    <p:sldId xmlns:r="http://schemas.openxmlformats.org/officeDocument/2006/relationships" id="272" r:id="Rf22928d6a11244c4"/>
    <p:sldId xmlns:r="http://schemas.openxmlformats.org/officeDocument/2006/relationships" id="273" r:id="R926d0c899ee341e5"/>
    <p:sldId xmlns:r="http://schemas.openxmlformats.org/officeDocument/2006/relationships" id="274" r:id="Raf2edcbca0fa4a90"/>
    <p:sldId xmlns:r="http://schemas.openxmlformats.org/officeDocument/2006/relationships" id="275" r:id="Ra05261ecb62f43b0"/>
    <p:sldId xmlns:r="http://schemas.openxmlformats.org/officeDocument/2006/relationships" id="276" r:id="R72cf7bf41b6f453d"/>
    <p:sldId xmlns:r="http://schemas.openxmlformats.org/officeDocument/2006/relationships" id="277" r:id="R06bebf3a632b4d27"/>
    <p:sldId xmlns:r="http://schemas.openxmlformats.org/officeDocument/2006/relationships" id="278" r:id="Rdb292bc9e52543c0"/>
    <p:sldId xmlns:r="http://schemas.openxmlformats.org/officeDocument/2006/relationships" id="279" r:id="R9bc8d65ea2734ce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0831d6f7ac04f28" /><Relationship Type="http://schemas.openxmlformats.org/officeDocument/2006/relationships/slideMaster" Target="/ppt/slideMasters/slideMaster1.xml" Id="Rcc2245effe5f4529" /><Relationship Type="http://schemas.openxmlformats.org/officeDocument/2006/relationships/notesMaster" Target="/ppt/notesMasters/notesMaster1.xml" Id="R0e2191ebb9cb49fc" /><Relationship Type="http://schemas.openxmlformats.org/officeDocument/2006/relationships/presProps" Target="/ppt/presProps.xml" Id="R5fed52c103344753" /><Relationship Type="http://schemas.openxmlformats.org/officeDocument/2006/relationships/tableStyles" Target="/ppt/tableStyles.xml" Id="Rad4e012b83cd430e" /><Relationship Type="http://schemas.openxmlformats.org/officeDocument/2006/relationships/slide" Target="/ppt/slides/slide1.xml" Id="R189b6f88be254004" /><Relationship Type="http://schemas.openxmlformats.org/officeDocument/2006/relationships/slide" Target="/ppt/slides/slide2.xml" Id="Rd39542fc0890460f" /><Relationship Type="http://schemas.openxmlformats.org/officeDocument/2006/relationships/slide" Target="/ppt/slides/slide3.xml" Id="Re5f27ae5d1c54fc8" /><Relationship Type="http://schemas.openxmlformats.org/officeDocument/2006/relationships/slide" Target="/ppt/slides/slide4.xml" Id="Re0e90feb1c54457f" /><Relationship Type="http://schemas.openxmlformats.org/officeDocument/2006/relationships/slide" Target="/ppt/slides/slide5.xml" Id="R72ddb864c7574f83" /><Relationship Type="http://schemas.openxmlformats.org/officeDocument/2006/relationships/slide" Target="/ppt/slides/slide6.xml" Id="R69ec3f64f6cf4a4b" /><Relationship Type="http://schemas.openxmlformats.org/officeDocument/2006/relationships/slide" Target="/ppt/slides/slide7.xml" Id="R419f85ef676e462d" /><Relationship Type="http://schemas.openxmlformats.org/officeDocument/2006/relationships/slide" Target="/ppt/slides/slide8.xml" Id="R60191b29e39a4f6b" /><Relationship Type="http://schemas.openxmlformats.org/officeDocument/2006/relationships/slide" Target="/ppt/slides/slide9.xml" Id="R5c17f01425414f8e" /><Relationship Type="http://schemas.openxmlformats.org/officeDocument/2006/relationships/slide" Target="/ppt/slides/slide10.xml" Id="R4b67f9c15ff94b8c" /><Relationship Type="http://schemas.openxmlformats.org/officeDocument/2006/relationships/slide" Target="/ppt/slides/slide11.xml" Id="Rc843a66b49a24b64" /><Relationship Type="http://schemas.openxmlformats.org/officeDocument/2006/relationships/slide" Target="/ppt/slides/slide12.xml" Id="R15c2da7e85914714" /><Relationship Type="http://schemas.openxmlformats.org/officeDocument/2006/relationships/slide" Target="/ppt/slides/slide13.xml" Id="R3a0b204a29964f40" /><Relationship Type="http://schemas.openxmlformats.org/officeDocument/2006/relationships/slide" Target="/ppt/slides/slide14.xml" Id="R88630e3bc00a4729" /><Relationship Type="http://schemas.openxmlformats.org/officeDocument/2006/relationships/slide" Target="/ppt/slides/slide15.xml" Id="Re743be873f2b4307" /><Relationship Type="http://schemas.openxmlformats.org/officeDocument/2006/relationships/slide" Target="/ppt/slides/slide16.xml" Id="R0782d00afe054782" /><Relationship Type="http://schemas.openxmlformats.org/officeDocument/2006/relationships/slide" Target="/ppt/slides/slide17.xml" Id="Rf22928d6a11244c4" /><Relationship Type="http://schemas.openxmlformats.org/officeDocument/2006/relationships/slide" Target="/ppt/slides/slide18.xml" Id="R926d0c899ee341e5" /><Relationship Type="http://schemas.openxmlformats.org/officeDocument/2006/relationships/slide" Target="/ppt/slides/slide19.xml" Id="Raf2edcbca0fa4a90" /><Relationship Type="http://schemas.openxmlformats.org/officeDocument/2006/relationships/slide" Target="/ppt/slides/slide20.xml" Id="Ra05261ecb62f43b0" /><Relationship Type="http://schemas.openxmlformats.org/officeDocument/2006/relationships/slide" Target="/ppt/slides/slide21.xml" Id="R72cf7bf41b6f453d" /><Relationship Type="http://schemas.openxmlformats.org/officeDocument/2006/relationships/slide" Target="/ppt/slides/slide22.xml" Id="R06bebf3a632b4d27" /><Relationship Type="http://schemas.openxmlformats.org/officeDocument/2006/relationships/slide" Target="/ppt/slides/slide23.xml" Id="Rdb292bc9e52543c0" /><Relationship Type="http://schemas.openxmlformats.org/officeDocument/2006/relationships/slide" Target="/ppt/slides/slide24.xml" Id="R9bc8d65ea2734ce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99bb777fc7426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2caaf247d845fb" /><Relationship Type="http://schemas.openxmlformats.org/officeDocument/2006/relationships/notesMaster" Target="/ppt/notesMasters/notesMaster1.xml" Id="R600a3ce4348f4d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9dacc75bdb42c3" /><Relationship Type="http://schemas.openxmlformats.org/officeDocument/2006/relationships/notesMaster" Target="/ppt/notesMasters/notesMaster1.xml" Id="R763342dbea13440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a1488b08c14ffb" /><Relationship Type="http://schemas.openxmlformats.org/officeDocument/2006/relationships/notesMaster" Target="/ppt/notesMasters/notesMaster1.xml" Id="R4c251f94fcc14a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6eef491678664a3d" /><Relationship Type="http://schemas.openxmlformats.org/officeDocument/2006/relationships/notesMaster" Target="/ppt/notesMasters/notesMaster1.xml" Id="Rabb1447ece0549b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38fec6ee3284886" /><Relationship Type="http://schemas.openxmlformats.org/officeDocument/2006/relationships/notesMaster" Target="/ppt/notesMasters/notesMaster1.xml" Id="Rd31c80da79734d17" /></Relationships>
</file>

<file path=ppt/notesSlides/_rels/notesSlide6.xml.rels>&#65279;<?xml version="1.0" encoding="utf-8"?><Relationships xmlns="http://schemas.openxmlformats.org/package/2006/relationships"><Relationship Type="http://schemas.openxmlformats.org/officeDocument/2006/relationships/slide" Target="/ppt/slides/slide6.xml" Id="Rd65933ba167e49e6" /><Relationship Type="http://schemas.openxmlformats.org/officeDocument/2006/relationships/notesMaster" Target="/ppt/notesMasters/notesMaster1.xml" Id="Re4dba3bead4d44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82356da1dc3b4000" /><Relationship Type="http://schemas.openxmlformats.org/officeDocument/2006/relationships/notesMaster" Target="/ppt/notesMasters/notesMaster1.xml" Id="Rbb1c21d3e244455d" /></Relationships>
</file>

<file path=ppt/notesSlides/_rels/notesSlide8.xml.rels>&#65279;<?xml version="1.0" encoding="utf-8"?><Relationships xmlns="http://schemas.openxmlformats.org/package/2006/relationships"><Relationship Type="http://schemas.openxmlformats.org/officeDocument/2006/relationships/slide" Target="/ppt/slides/slide8.xml" Id="Raa94b9fa3b224f45" /><Relationship Type="http://schemas.openxmlformats.org/officeDocument/2006/relationships/notesMaster" Target="/ppt/notesMasters/notesMaster1.xml" Id="Rfc927aa814104d8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0384627c5b046e2" /><Relationship Type="http://schemas.openxmlformats.org/officeDocument/2006/relationships/notesMaster" Target="/ppt/notesMasters/notesMaster1.xml" Id="R2bd86fae3470425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f6917e931ab499c" /><Relationship Type="http://schemas.openxmlformats.org/officeDocument/2006/relationships/notesMaster" Target="/ppt/notesMasters/notesMaster1.xml" Id="R8dcf6c42fcbd41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8cc55f947046c8" /><Relationship Type="http://schemas.openxmlformats.org/officeDocument/2006/relationships/notesMaster" Target="/ppt/notesMasters/notesMaster1.xml" Id="Rfa3c90b3d7e540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58a58f181a4457" /><Relationship Type="http://schemas.openxmlformats.org/officeDocument/2006/relationships/notesMaster" Target="/ppt/notesMasters/notesMaster1.xml" Id="R3b887649cb5d434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583b1a40ff94f77" /><Relationship Type="http://schemas.openxmlformats.org/officeDocument/2006/relationships/notesMaster" Target="/ppt/notesMasters/notesMaster1.xml" Id="R54c67600dd9345d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b02d2faa2404dea" /><Relationship Type="http://schemas.openxmlformats.org/officeDocument/2006/relationships/notesMaster" Target="/ppt/notesMasters/notesMaster1.xml" Id="Rc4ec08fa57674c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d44a51aa33e45e3" /><Relationship Type="http://schemas.openxmlformats.org/officeDocument/2006/relationships/notesMaster" Target="/ppt/notesMasters/notesMaster1.xml" Id="R32c2a4658a6642d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596e26e8eda460b" /><Relationship Type="http://schemas.openxmlformats.org/officeDocument/2006/relationships/notesMaster" Target="/ppt/notesMasters/notesMaster1.xml" Id="Rbd844532aecc43b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4eae889b3d84a88" /><Relationship Type="http://schemas.openxmlformats.org/officeDocument/2006/relationships/notesMaster" Target="/ppt/notesMasters/notesMaster1.xml" Id="R03ecb6faec254c9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f00684eee194b6e" /><Relationship Type="http://schemas.openxmlformats.org/officeDocument/2006/relationships/notesMaster" Target="/ppt/notesMasters/notesMaster1.xml" Id="R3c111c234dcd4c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09df89aa05d463a" /><Relationship Type="http://schemas.openxmlformats.org/officeDocument/2006/relationships/notesMaster" Target="/ppt/notesMasters/notesMaster1.xml" Id="R285ffde028494be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0e755ef20f74ab5" /><Relationship Type="http://schemas.openxmlformats.org/officeDocument/2006/relationships/notesMaster" Target="/ppt/notesMasters/notesMaster1.xml" Id="R7eea02831448455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c454025bf3147bc" /><Relationship Type="http://schemas.openxmlformats.org/officeDocument/2006/relationships/notesMaster" Target="/ppt/notesMasters/notesMaster1.xml" Id="R05dd04fcdb84492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097e8cb513f48ff" /><Relationship Type="http://schemas.openxmlformats.org/officeDocument/2006/relationships/notesMaster" Target="/ppt/notesMasters/notesMaster1.xml" Id="R2d0df8cf8ada441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a10c11f274742cf" /><Relationship Type="http://schemas.openxmlformats.org/officeDocument/2006/relationships/notesMaster" Target="/ppt/notesMasters/notesMaster1.xml" Id="Rb55af2735178423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70cb7841f954571" /><Relationship Type="http://schemas.openxmlformats.org/officeDocument/2006/relationships/notesMaster" Target="/ppt/notesMasters/notesMaster1.xml" Id="R201959a5c12e4ff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ade0165773a4588" /><Relationship Type="http://schemas.openxmlformats.org/officeDocument/2006/relationships/image" Target="/ppt/media/image.png" Id="R2ffbe8a654b847e0" /><Relationship Type="http://schemas.openxmlformats.org/officeDocument/2006/relationships/image" Target="/ppt/media/image2.png" Id="R09ad7966de6f4cd7" /><Relationship Type="http://schemas.openxmlformats.org/officeDocument/2006/relationships/image" Target="/ppt/media/image.jpeg" Id="R3ce8356bf180407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601fd950a6474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ffbe8a654b847e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9ad7966de6f4cd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e8356bf180407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31a9bc8635b4e1d" /><Relationship Type="http://schemas.openxmlformats.org/officeDocument/2006/relationships/slideLayout" Target="/ppt/slideLayouts/slideLayout1.xml" Id="Rb97852f73c894d50" /><Relationship Type="http://schemas.openxmlformats.org/officeDocument/2006/relationships/slideLayout" Target="/ppt/slideLayouts/slideLayout2.xml" Id="Rc0a4383cb608400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7852f73c894d50"/>
    <p:sldLayoutId xmlns:r="http://schemas.openxmlformats.org/officeDocument/2006/relationships" id="2147483650" r:id="Rc0a4383cb608400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31ae2ed34be4ed3" /><Relationship Type="http://schemas.openxmlformats.org/officeDocument/2006/relationships/notesSlide" Target="/ppt/notesSlides/notesSlide1.xml" Id="R7e90286304eb429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5375590f2e84734" /><Relationship Type="http://schemas.openxmlformats.org/officeDocument/2006/relationships/notesSlide" Target="/ppt/notesSlides/notesSlide2.xml" Id="Rf92c208b980a4ec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99bfdbbea8040e7" /><Relationship Type="http://schemas.openxmlformats.org/officeDocument/2006/relationships/notesSlide" Target="/ppt/notesSlides/notesSlide3.xml" Id="Rb4dad4a51b2b4a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7fc60170140426b" /><Relationship Type="http://schemas.openxmlformats.org/officeDocument/2006/relationships/notesSlide" Target="/ppt/notesSlides/notesSlide4.xml" Id="R41627ced8a4d46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bfb9a41ba54051" /><Relationship Type="http://schemas.openxmlformats.org/officeDocument/2006/relationships/notesSlide" Target="/ppt/notesSlides/notesSlide5.xml" Id="R1130a4b6dc6549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2637fc156e646c6" /><Relationship Type="http://schemas.openxmlformats.org/officeDocument/2006/relationships/notesSlide" Target="/ppt/notesSlides/notesSlide6.xml" Id="Rd0e644951b8e41b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b9ed7470a7b43de" /><Relationship Type="http://schemas.openxmlformats.org/officeDocument/2006/relationships/notesSlide" Target="/ppt/notesSlides/notesSlide7.xml" Id="R9909121c229d4b5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69f571fb4ea4405" /><Relationship Type="http://schemas.openxmlformats.org/officeDocument/2006/relationships/notesSlide" Target="/ppt/notesSlides/notesSlide8.xml" Id="Rb799cfe999b24ab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b1738d2ec9e419d" /><Relationship Type="http://schemas.openxmlformats.org/officeDocument/2006/relationships/notesSlide" Target="/ppt/notesSlides/notesSlide9.xml" Id="Reec5b5ce99d94d9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e66bfb0ce2a4146" /><Relationship Type="http://schemas.openxmlformats.org/officeDocument/2006/relationships/notesSlide" Target="/ppt/notesSlides/notesSlide10.xml" Id="R4ac589e0e56e449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be9d0c6255b4e7a" /><Relationship Type="http://schemas.openxmlformats.org/officeDocument/2006/relationships/notesSlide" Target="/ppt/notesSlides/notesSlide11.xml" Id="R1640eaf52db4408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87c4581df764f37" /><Relationship Type="http://schemas.openxmlformats.org/officeDocument/2006/relationships/notesSlide" Target="/ppt/notesSlides/notesSlide12.xml" Id="R29ed77bc8a8746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cd78afaebd34445" /><Relationship Type="http://schemas.openxmlformats.org/officeDocument/2006/relationships/notesSlide" Target="/ppt/notesSlides/notesSlide13.xml" Id="Rf59415787bba44f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4683c14e9ec4cde" /><Relationship Type="http://schemas.openxmlformats.org/officeDocument/2006/relationships/notesSlide" Target="/ppt/notesSlides/notesSlide14.xml" Id="Rad16d7625c9b4d0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ebc0addec27451b" /><Relationship Type="http://schemas.openxmlformats.org/officeDocument/2006/relationships/notesSlide" Target="/ppt/notesSlides/notesSlide15.xml" Id="R52d242743f634fa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40306385bbc4a05" /><Relationship Type="http://schemas.openxmlformats.org/officeDocument/2006/relationships/notesSlide" Target="/ppt/notesSlides/notesSlide16.xml" Id="R7718dd858ff040a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f564795385a4213" /><Relationship Type="http://schemas.openxmlformats.org/officeDocument/2006/relationships/notesSlide" Target="/ppt/notesSlides/notesSlide17.xml" Id="R3795204b97864e7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bb4415e911e4487" /><Relationship Type="http://schemas.openxmlformats.org/officeDocument/2006/relationships/notesSlide" Target="/ppt/notesSlides/notesSlide18.xml" Id="R6fc81f046f9143f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e12516e7e474980" /><Relationship Type="http://schemas.openxmlformats.org/officeDocument/2006/relationships/notesSlide" Target="/ppt/notesSlides/notesSlide19.xml" Id="R43f5f28b72fb40d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6c67b9c102a4bb0" /><Relationship Type="http://schemas.openxmlformats.org/officeDocument/2006/relationships/notesSlide" Target="/ppt/notesSlides/notesSlide20.xml" Id="R39378a10edd94ab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a6b4f34c0b84e70" /><Relationship Type="http://schemas.openxmlformats.org/officeDocument/2006/relationships/notesSlide" Target="/ppt/notesSlides/notesSlide21.xml" Id="R8a69ef56ee934a3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75269d12b514f11" /><Relationship Type="http://schemas.openxmlformats.org/officeDocument/2006/relationships/notesSlide" Target="/ppt/notesSlides/notesSlide22.xml" Id="R5ce40fdb353d407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5b4529a99034f2b" /><Relationship Type="http://schemas.openxmlformats.org/officeDocument/2006/relationships/notesSlide" Target="/ppt/notesSlides/notesSlide23.xml" Id="Re0ac8f1c06b9440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02c17a3c50f446e" /><Relationship Type="http://schemas.openxmlformats.org/officeDocument/2006/relationships/notesSlide" Target="/ppt/notesSlides/notesSlide24.xml" Id="Rf2cfbfbf11fe46f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士師記第2章</a:t>
            </a:r>
          </a:p>
          <a:p xmlns:a="http://schemas.openxmlformats.org/drawingml/2006/main">
            <a:pPr algn="ctr">
              <a:buNone/>
            </a:pPr>
            <a:r>
              <a:rPr sz="2000">
                <a:solidFill>
                  <a:srgbClr val="FFFFFF"/>
                </a:solidFill>
                <a:latin typeface="Georgia"/>
                <a:ea typeface="Georgia"/>
                <a:cs typeface="Georgia"/>
              </a:rPr>
              <a:t>Judges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  |  Judges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耶和華的使者從吉甲上到波金，對[以色列]人說：「我使你們從埃及上來，領你們到我向你們列祖起誓應許之地。我又說：『我永不廢棄與你們所立的約。</a:t>
            </a:r>
          </a:p>
          <a:p xmlns:a="http://schemas.openxmlformats.org/drawingml/2006/main">
            <a:pPr algn="ctr">
              <a:buNone/>
            </a:pPr>
            <a:r>
              <a:rPr sz="2100">
                <a:solidFill>
                  <a:srgbClr val="FFFFFF"/>
                </a:solidFill>
                <a:latin typeface="Georgia"/>
                <a:ea typeface="Georgia"/>
                <a:cs typeface="Georgia"/>
              </a:rPr>
              <a:t>And an angel of the LORD came up from Gilgal to Bochim, and said, I made you to go up out of Egypt, and have brought you unto the land which I sware unto your fathers; and I said, I will never break my covenant with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2:2  |  Judges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你們也不可與這地的居民立約，要拆毀他們的祭壇。你們竟沒有聽從我的話！為何這樣行呢？』</a:t>
            </a:r>
          </a:p>
          <a:p xmlns:a="http://schemas.openxmlformats.org/drawingml/2006/main">
            <a:pPr algn="ctr">
              <a:buNone/>
            </a:pPr>
            <a:r>
              <a:rPr sz="2100">
                <a:solidFill>
                  <a:srgbClr val="FFFFFF"/>
                </a:solidFill>
                <a:latin typeface="Georgia"/>
                <a:ea typeface="Georgia"/>
                <a:cs typeface="Georgia"/>
              </a:rPr>
              <a:t>And ye shall make no league with the inhabitants of this land; ye shall throw down their altars: but ye have not obeyed my voice: why have ye done this?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2:3  |  Judges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因此我又說：『我必不將他們從你們面前趕出；他們必作你們肋下的[荊棘]。他們的神必作你們的網羅。』」</a:t>
            </a:r>
          </a:p>
          <a:p xmlns:a="http://schemas.openxmlformats.org/drawingml/2006/main">
            <a:pPr algn="ctr">
              <a:buNone/>
            </a:pPr>
            <a:r>
              <a:rPr sz="2100">
                <a:solidFill>
                  <a:srgbClr val="FFFFFF"/>
                </a:solidFill>
                <a:latin typeface="Georgia"/>
                <a:ea typeface="Georgia"/>
                <a:cs typeface="Georgia"/>
              </a:rPr>
              <a:t>Wherefore I also said, I will not drive them out from before you; but they shall be as thorns in your sides, and their gods shall be a snare unto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2:4  |  Judges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耶和華的使者向以色列眾人說這話的時候，百姓就放聲而哭；</a:t>
            </a:r>
          </a:p>
          <a:p xmlns:a="http://schemas.openxmlformats.org/drawingml/2006/main">
            <a:pPr algn="ctr">
              <a:buNone/>
            </a:pPr>
            <a:r>
              <a:rPr sz="2100">
                <a:solidFill>
                  <a:srgbClr val="FFFFFF"/>
                </a:solidFill>
                <a:latin typeface="Georgia"/>
                <a:ea typeface="Georgia"/>
                <a:cs typeface="Georgia"/>
              </a:rPr>
              <a:t>And it came to pass, when the angel of the LORD spake these words unto all the children of Israel, that the people lifted up their voice, and wept.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2:5  |  Judges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於是給那地方起名叫波金。眾人在那裏向耶和華獻祭。</a:t>
            </a:r>
          </a:p>
          <a:p xmlns:a="http://schemas.openxmlformats.org/drawingml/2006/main">
            <a:pPr algn="ctr">
              <a:buNone/>
            </a:pPr>
            <a:r>
              <a:rPr sz="2400">
                <a:solidFill>
                  <a:srgbClr val="FFFFFF"/>
                </a:solidFill>
                <a:latin typeface="Georgia"/>
                <a:ea typeface="Georgia"/>
                <a:cs typeface="Georgia"/>
              </a:rPr>
              <a:t>And they called the name of that place Bochim: and they sacrificed there unto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2:6  |  Judges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從前約書亞打發以色列百姓去的時候，他們各歸自己的地業，佔據地土。</a:t>
            </a:r>
          </a:p>
          <a:p xmlns:a="http://schemas.openxmlformats.org/drawingml/2006/main">
            <a:pPr algn="ctr">
              <a:buNone/>
            </a:pPr>
            <a:r>
              <a:rPr sz="2400">
                <a:solidFill>
                  <a:srgbClr val="FFFFFF"/>
                </a:solidFill>
                <a:latin typeface="Georgia"/>
                <a:ea typeface="Georgia"/>
                <a:cs typeface="Georgia"/>
              </a:rPr>
              <a:t>And when Joshua had let the people go, the children of Israel went every man unto his inheritance to possess the land.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2:7  |  Judges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約書亞在世和約書亞死後，那些見耶和華為以色列人所行大事的長老還在的時候，百姓都事奉耶和華。</a:t>
            </a:r>
          </a:p>
          <a:p xmlns:a="http://schemas.openxmlformats.org/drawingml/2006/main">
            <a:pPr algn="ctr">
              <a:buNone/>
            </a:pPr>
            <a:r>
              <a:rPr sz="2100">
                <a:solidFill>
                  <a:srgbClr val="FFFFFF"/>
                </a:solidFill>
                <a:latin typeface="Georgia"/>
                <a:ea typeface="Georgia"/>
                <a:cs typeface="Georgia"/>
              </a:rPr>
              <a:t>And the people served the LORD all the days of Joshua, and all the days of the elders that outlived Joshua, who had seen all the great works of the LORD, that he did for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2:8  |  Judges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耶和華的僕人、嫩的兒子約書亞，正一百一十歲就死了。</a:t>
            </a:r>
          </a:p>
          <a:p xmlns:a="http://schemas.openxmlformats.org/drawingml/2006/main">
            <a:pPr algn="ctr">
              <a:buNone/>
            </a:pPr>
            <a:r>
              <a:rPr sz="2400">
                <a:solidFill>
                  <a:srgbClr val="FFFFFF"/>
                </a:solidFill>
                <a:latin typeface="Georgia"/>
                <a:ea typeface="Georgia"/>
                <a:cs typeface="Georgia"/>
              </a:rPr>
              <a:t>And Joshua the son of Nun, the servant of the LORD, died, being an hundred and ten years old.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2:9  |  Judges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以色列人將他葬在他地業的境內，就是在以法蓮山地的亭拿‧希烈，在迦實山的北邊。</a:t>
            </a:r>
          </a:p>
          <a:p xmlns:a="http://schemas.openxmlformats.org/drawingml/2006/main">
            <a:pPr algn="ctr">
              <a:buNone/>
            </a:pPr>
            <a:r>
              <a:rPr sz="2400">
                <a:solidFill>
                  <a:srgbClr val="FFFFFF"/>
                </a:solidFill>
                <a:latin typeface="Georgia"/>
                <a:ea typeface="Georgia"/>
                <a:cs typeface="Georgia"/>
              </a:rPr>
              <a:t>And they buried him in the border of his inheritance in Timnath-heres, in the mount of Ephraim, on the north side of the hill Gaash.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2:10  |  Judges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那世代的人也都歸了自己的列祖。後來有別的世代興起，不知道耶和華，也不知道耶和華為以色列人所行的事。</a:t>
            </a:r>
          </a:p>
          <a:p xmlns:a="http://schemas.openxmlformats.org/drawingml/2006/main">
            <a:pPr algn="ctr">
              <a:buNone/>
            </a:pPr>
            <a:r>
              <a:rPr sz="2100">
                <a:solidFill>
                  <a:srgbClr val="FFFFFF"/>
                </a:solidFill>
                <a:latin typeface="Georgia"/>
                <a:ea typeface="Georgia"/>
                <a:cs typeface="Georgia"/>
              </a:rPr>
              <a:t>And also all that generation were gathered unto their fathers: and there arose another generation after them, which knew not the LORD, nor yet the works which he had done for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  |  Judges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以色列人行耶和華眼中看為惡的事，去事奉諸巴力，</a:t>
            </a:r>
          </a:p>
          <a:p xmlns:a="http://schemas.openxmlformats.org/drawingml/2006/main">
            <a:pPr algn="ctr">
              <a:buNone/>
            </a:pPr>
            <a:r>
              <a:rPr sz="2800">
                <a:solidFill>
                  <a:srgbClr val="FFFFFF"/>
                </a:solidFill>
                <a:latin typeface="Georgia"/>
                <a:ea typeface="Georgia"/>
                <a:cs typeface="Georgia"/>
              </a:rPr>
              <a:t>And the children of Israel did evil in the sight of the LORD, and served Baalim: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  |  Judges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離棄了領他們出埃及地的耶和華－他們列祖的神，去叩拜別神，就是四圍列國的神，惹耶和華發怒；</a:t>
            </a:r>
          </a:p>
          <a:p xmlns:a="http://schemas.openxmlformats.org/drawingml/2006/main">
            <a:pPr algn="ctr">
              <a:buNone/>
            </a:pPr>
            <a:r>
              <a:rPr sz="1800">
                <a:solidFill>
                  <a:srgbClr val="FFFFFF"/>
                </a:solidFill>
                <a:latin typeface="Georgia"/>
                <a:ea typeface="Georgia"/>
                <a:cs typeface="Georgia"/>
              </a:rPr>
              <a:t>And they forsook the LORD God of their fathers, which brought them out of the land of Egypt, and followed other gods, of the gods of the people that were round about them, and bowed themselves unto them, and provoked the LORD to anger.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2:13  |  Judges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並離棄耶和華，去事奉巴力和亞斯她錄。</a:t>
            </a:r>
          </a:p>
          <a:p xmlns:a="http://schemas.openxmlformats.org/drawingml/2006/main">
            <a:pPr algn="ctr">
              <a:buNone/>
            </a:pPr>
            <a:r>
              <a:rPr sz="2800">
                <a:solidFill>
                  <a:srgbClr val="FFFFFF"/>
                </a:solidFill>
                <a:latin typeface="Georgia"/>
                <a:ea typeface="Georgia"/>
                <a:cs typeface="Georgia"/>
              </a:rPr>
              <a:t>And they forsook the LORD, and served Baal and Ashtaroth.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2:14  |  Judges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耶和華的怒氣向以色列人發作，就把他們交在搶奪他們的人手中，又將他們付與四圍仇敵的手中，甚至他們在仇敵面前再不能站立得住。</a:t>
            </a:r>
          </a:p>
          <a:p xmlns:a="http://schemas.openxmlformats.org/drawingml/2006/main">
            <a:pPr algn="ctr">
              <a:buNone/>
            </a:pPr>
            <a:r>
              <a:rPr sz="1800">
                <a:solidFill>
                  <a:srgbClr val="FFFFFF"/>
                </a:solidFill>
                <a:latin typeface="Georgia"/>
                <a:ea typeface="Georgia"/>
                <a:cs typeface="Georgia"/>
              </a:rPr>
              <a:t>And the anger of the LORD was hot against Israel, and he delivered them into the hands of spoilers that spoiled them, and he sold them into the hands of their enemies round about, so that they could not any longer stand before their enemies.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2:15  |  Judges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他們無論往何處去，耶和華都以災禍攻擊他們，正如耶和華所說的話，又如耶和華向他們所起的誓；他們便極其困苦。</a:t>
            </a:r>
          </a:p>
          <a:p xmlns:a="http://schemas.openxmlformats.org/drawingml/2006/main">
            <a:pPr algn="ctr">
              <a:buNone/>
            </a:pPr>
            <a:r>
              <a:rPr sz="2100">
                <a:solidFill>
                  <a:srgbClr val="FFFFFF"/>
                </a:solidFill>
                <a:latin typeface="Georgia"/>
                <a:ea typeface="Georgia"/>
                <a:cs typeface="Georgia"/>
              </a:rPr>
              <a:t>Whithersoever they went out, the hand of the LORD was against them for evil, as the LORD had said, and as the LORD had sworn unto them: and they were greatly distressed.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2:16  |  Judges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耶和華興起士師，士師就拯救他們脫離搶奪他們人的手。</a:t>
            </a:r>
          </a:p>
          <a:p xmlns:a="http://schemas.openxmlformats.org/drawingml/2006/main">
            <a:pPr algn="ctr">
              <a:buNone/>
            </a:pPr>
            <a:r>
              <a:rPr sz="2400">
                <a:solidFill>
                  <a:srgbClr val="FFFFFF"/>
                </a:solidFill>
                <a:latin typeface="Georgia"/>
                <a:ea typeface="Georgia"/>
                <a:cs typeface="Georgia"/>
              </a:rPr>
              <a:t>Nevertheless the LORD raised up judges, which delivered them out of the hand of those that spoiled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2:17  |  Judges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他們卻不聽從士師，竟隨從叩拜別神，行了邪淫，速速地偏離他們列祖所行的道，不如他們列祖順從耶和華的命令。</a:t>
            </a:r>
          </a:p>
          <a:p xmlns:a="http://schemas.openxmlformats.org/drawingml/2006/main">
            <a:pPr algn="ctr">
              <a:buNone/>
            </a:pPr>
            <a:r>
              <a:rPr sz="1800">
                <a:solidFill>
                  <a:srgbClr val="FFFFFF"/>
                </a:solidFill>
                <a:latin typeface="Georgia"/>
                <a:ea typeface="Georgia"/>
                <a:cs typeface="Georgia"/>
              </a:rPr>
              <a:t>And yet they would not hearken unto their judges, but they went a whoring after other gods, and bowed themselves unto them: they turned quickly out of the way which their fathers walked in, obeying the commandments of the LORD; but they did not so.</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2:18  |  Judges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耶和華為他們興起士師，就與那士師同在。士師在世的一切日子，耶和華拯救他們脫離仇敵的手。他們因受欺壓擾害，就哀聲歎氣，所以耶和華後悔了。</a:t>
            </a:r>
          </a:p>
          <a:p xmlns:a="http://schemas.openxmlformats.org/drawingml/2006/main">
            <a:pPr algn="ctr">
              <a:buNone/>
            </a:pPr>
            <a:r>
              <a:rPr sz="1800">
                <a:solidFill>
                  <a:srgbClr val="FFFFFF"/>
                </a:solidFill>
                <a:latin typeface="Georgia"/>
                <a:ea typeface="Georgia"/>
                <a:cs typeface="Georgia"/>
              </a:rPr>
              <a:t>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2:19  |  Judges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及至士師死後，他們就轉去行惡，比他們列祖更甚，去事奉叩拜別神，總不斷絕頑梗的惡行。</a:t>
            </a:r>
          </a:p>
          <a:p xmlns:a="http://schemas.openxmlformats.org/drawingml/2006/main">
            <a:pPr algn="ctr">
              <a:buNone/>
            </a:pPr>
            <a:r>
              <a:rPr sz="1800">
                <a:solidFill>
                  <a:srgbClr val="FFFFFF"/>
                </a:solidFill>
                <a:latin typeface="Georgia"/>
                <a:ea typeface="Georgia"/>
                <a:cs typeface="Georgia"/>
              </a:rPr>
              <a:t>And it came to pass, when the judge was dead, that they returned, and corrupted themselves more than their fathers, in following other gods to serve them, and to bow down unto them; they ceased not from their own doings, nor from their stubborn way.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2:20  |  Judges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於是耶和華的怒氣向以色列人發作。他說：「因這民違背我吩咐他們列祖所守的約，不聽從我的話，</a:t>
            </a:r>
          </a:p>
          <a:p xmlns:a="http://schemas.openxmlformats.org/drawingml/2006/main">
            <a:pPr algn="ctr">
              <a:buNone/>
            </a:pPr>
            <a:r>
              <a:rPr sz="2100">
                <a:solidFill>
                  <a:srgbClr val="FFFFFF"/>
                </a:solidFill>
                <a:latin typeface="Georgia"/>
                <a:ea typeface="Georgia"/>
                <a:cs typeface="Georgia"/>
              </a:rPr>
              <a:t>And the anger of the LORD was hot against Israel; and he said, Because that this people hath transgressed my covenant which I commanded their fathers, and have not hearkened unto my voice;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2:21  |  Judges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所以約書亞死的時候所剩下的各族，我必不再從他們面前趕出，</a:t>
            </a:r>
          </a:p>
          <a:p xmlns:a="http://schemas.openxmlformats.org/drawingml/2006/main">
            <a:pPr algn="ctr">
              <a:buNone/>
            </a:pPr>
            <a:r>
              <a:rPr sz="2400">
                <a:solidFill>
                  <a:srgbClr val="FFFFFF"/>
                </a:solidFill>
                <a:latin typeface="Georgia"/>
                <a:ea typeface="Georgia"/>
                <a:cs typeface="Georgia"/>
              </a:rPr>
              <a:t>I also will not henceforth drive out any from before them of the nations which Joshua left when he died: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2:22  |  Judges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為要藉此試驗以色列人，看他們肯照他們列祖謹守遵行我的道不肯。」</a:t>
            </a:r>
          </a:p>
          <a:p xmlns:a="http://schemas.openxmlformats.org/drawingml/2006/main">
            <a:pPr algn="ctr">
              <a:buNone/>
            </a:pPr>
            <a:r>
              <a:rPr sz="2400">
                <a:solidFill>
                  <a:srgbClr val="FFFFFF"/>
                </a:solidFill>
                <a:latin typeface="Georgia"/>
                <a:ea typeface="Georgia"/>
                <a:cs typeface="Georgia"/>
              </a:rPr>
              <a:t>That through them I may prove Israel, whether they will keep the way of the LORD to walk therein, as their fathers did keep it, or not.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2:23  |  Judges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這樣耶和華留下各族，不將他們速速趕出，也沒有交付約書亞的手。</a:t>
            </a:r>
          </a:p>
          <a:p xmlns:a="http://schemas.openxmlformats.org/drawingml/2006/main">
            <a:pPr algn="ctr">
              <a:buNone/>
            </a:pPr>
            <a:r>
              <a:rPr sz="2400">
                <a:solidFill>
                  <a:srgbClr val="FFFFFF"/>
                </a:solidFill>
                <a:latin typeface="Georgia"/>
                <a:ea typeface="Georgia"/>
                <a:cs typeface="Georgia"/>
              </a:rPr>
              <a:t>Therefore the LORD left those nations, without driving them out hastily; neither delivered he them into the hand of Joshua.</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2026-08-30T03:58:26.4230000Z</dcterms:created>
  <dcterms:modified xsi:type="dcterms:W3CDTF">2026-08-30T03:58:26.4230000Z</dcterms:modified>
</coreProperties>
</file>