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2388cea51314923" /><Relationship Type="http://schemas.openxmlformats.org/officeDocument/2006/relationships/extended-properties" Target="/docProps/app.xml" Id="R82e0741beee54ca1" /><Relationship Type="http://schemas.openxmlformats.org/officeDocument/2006/relationships/officeDocument" Target="/ppt/presentation.xml" Id="R2ef8988142ff4c9a" /></Relationships>
</file>

<file path=ppt/presentation.xml><?xml version="1.0" encoding="utf-8"?>
<p:presentation xmlns:p="http://schemas.openxmlformats.org/presentationml/2006/main">
  <p:sldMasterIdLst>
    <p:sldMasterId xmlns:r="http://schemas.openxmlformats.org/officeDocument/2006/relationships" id="2147483648" r:id="R4042977c2f59442f"/>
  </p:sldMasterIdLst>
  <p:notesMasterIdLst>
    <p:notesMasterId xmlns:r="http://schemas.openxmlformats.org/officeDocument/2006/relationships" r:id="R709fed5543ba4d0f"/>
  </p:notesMasterIdLst>
  <p:sldIdLst>
    <p:sldId xmlns:r="http://schemas.openxmlformats.org/officeDocument/2006/relationships" id="256" r:id="Rb3ad9e6a427e4944"/>
    <p:sldId xmlns:r="http://schemas.openxmlformats.org/officeDocument/2006/relationships" id="257" r:id="R6e10ba242df44834"/>
    <p:sldId xmlns:r="http://schemas.openxmlformats.org/officeDocument/2006/relationships" id="258" r:id="R0551bdacfd004c96"/>
    <p:sldId xmlns:r="http://schemas.openxmlformats.org/officeDocument/2006/relationships" id="259" r:id="R576bee4770824dba"/>
    <p:sldId xmlns:r="http://schemas.openxmlformats.org/officeDocument/2006/relationships" id="260" r:id="R831527f2fe2b489c"/>
    <p:sldId xmlns:r="http://schemas.openxmlformats.org/officeDocument/2006/relationships" id="261" r:id="R66954f1db6b646c9"/>
    <p:sldId xmlns:r="http://schemas.openxmlformats.org/officeDocument/2006/relationships" id="262" r:id="Ra6d1252bfe344414"/>
    <p:sldId xmlns:r="http://schemas.openxmlformats.org/officeDocument/2006/relationships" id="263" r:id="Rfe82bbb8a2854755"/>
    <p:sldId xmlns:r="http://schemas.openxmlformats.org/officeDocument/2006/relationships" id="264" r:id="R753fb30560754ec8"/>
    <p:sldId xmlns:r="http://schemas.openxmlformats.org/officeDocument/2006/relationships" id="265" r:id="Rd24bd24420fb476b"/>
    <p:sldId xmlns:r="http://schemas.openxmlformats.org/officeDocument/2006/relationships" id="266" r:id="R309a0caf2c4541f1"/>
    <p:sldId xmlns:r="http://schemas.openxmlformats.org/officeDocument/2006/relationships" id="267" r:id="Rb29c8f5dbc7e49d7"/>
    <p:sldId xmlns:r="http://schemas.openxmlformats.org/officeDocument/2006/relationships" id="268" r:id="R30fb57b817464ed7"/>
    <p:sldId xmlns:r="http://schemas.openxmlformats.org/officeDocument/2006/relationships" id="269" r:id="Rc3036b8977d94747"/>
    <p:sldId xmlns:r="http://schemas.openxmlformats.org/officeDocument/2006/relationships" id="270" r:id="R65e200c083764567"/>
    <p:sldId xmlns:r="http://schemas.openxmlformats.org/officeDocument/2006/relationships" id="271" r:id="Rf71fcd067bd14f73"/>
    <p:sldId xmlns:r="http://schemas.openxmlformats.org/officeDocument/2006/relationships" id="272" r:id="R43055897bb3741cf"/>
    <p:sldId xmlns:r="http://schemas.openxmlformats.org/officeDocument/2006/relationships" id="273" r:id="R146a92415d00435f"/>
    <p:sldId xmlns:r="http://schemas.openxmlformats.org/officeDocument/2006/relationships" id="274" r:id="Rfc336d00ac234f76"/>
    <p:sldId xmlns:r="http://schemas.openxmlformats.org/officeDocument/2006/relationships" id="275" r:id="R433563453a264270"/>
    <p:sldId xmlns:r="http://schemas.openxmlformats.org/officeDocument/2006/relationships" id="276" r:id="R18468ec6acea48f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169c8c4c0f34580" /><Relationship Type="http://schemas.openxmlformats.org/officeDocument/2006/relationships/slideMaster" Target="/ppt/slideMasters/slideMaster1.xml" Id="R4042977c2f59442f" /><Relationship Type="http://schemas.openxmlformats.org/officeDocument/2006/relationships/notesMaster" Target="/ppt/notesMasters/notesMaster1.xml" Id="R709fed5543ba4d0f" /><Relationship Type="http://schemas.openxmlformats.org/officeDocument/2006/relationships/presProps" Target="/ppt/presProps.xml" Id="R642c2d9ca36948d8" /><Relationship Type="http://schemas.openxmlformats.org/officeDocument/2006/relationships/tableStyles" Target="/ppt/tableStyles.xml" Id="Rab476783efd94c3f" /><Relationship Type="http://schemas.openxmlformats.org/officeDocument/2006/relationships/slide" Target="/ppt/slides/slide1.xml" Id="Rb3ad9e6a427e4944" /><Relationship Type="http://schemas.openxmlformats.org/officeDocument/2006/relationships/slide" Target="/ppt/slides/slide2.xml" Id="R6e10ba242df44834" /><Relationship Type="http://schemas.openxmlformats.org/officeDocument/2006/relationships/slide" Target="/ppt/slides/slide3.xml" Id="R0551bdacfd004c96" /><Relationship Type="http://schemas.openxmlformats.org/officeDocument/2006/relationships/slide" Target="/ppt/slides/slide4.xml" Id="R576bee4770824dba" /><Relationship Type="http://schemas.openxmlformats.org/officeDocument/2006/relationships/slide" Target="/ppt/slides/slide5.xml" Id="R831527f2fe2b489c" /><Relationship Type="http://schemas.openxmlformats.org/officeDocument/2006/relationships/slide" Target="/ppt/slides/slide6.xml" Id="R66954f1db6b646c9" /><Relationship Type="http://schemas.openxmlformats.org/officeDocument/2006/relationships/slide" Target="/ppt/slides/slide7.xml" Id="Ra6d1252bfe344414" /><Relationship Type="http://schemas.openxmlformats.org/officeDocument/2006/relationships/slide" Target="/ppt/slides/slide8.xml" Id="Rfe82bbb8a2854755" /><Relationship Type="http://schemas.openxmlformats.org/officeDocument/2006/relationships/slide" Target="/ppt/slides/slide9.xml" Id="R753fb30560754ec8" /><Relationship Type="http://schemas.openxmlformats.org/officeDocument/2006/relationships/slide" Target="/ppt/slides/slide10.xml" Id="Rd24bd24420fb476b" /><Relationship Type="http://schemas.openxmlformats.org/officeDocument/2006/relationships/slide" Target="/ppt/slides/slide11.xml" Id="R309a0caf2c4541f1" /><Relationship Type="http://schemas.openxmlformats.org/officeDocument/2006/relationships/slide" Target="/ppt/slides/slide12.xml" Id="Rb29c8f5dbc7e49d7" /><Relationship Type="http://schemas.openxmlformats.org/officeDocument/2006/relationships/slide" Target="/ppt/slides/slide13.xml" Id="R30fb57b817464ed7" /><Relationship Type="http://schemas.openxmlformats.org/officeDocument/2006/relationships/slide" Target="/ppt/slides/slide14.xml" Id="Rc3036b8977d94747" /><Relationship Type="http://schemas.openxmlformats.org/officeDocument/2006/relationships/slide" Target="/ppt/slides/slide15.xml" Id="R65e200c083764567" /><Relationship Type="http://schemas.openxmlformats.org/officeDocument/2006/relationships/slide" Target="/ppt/slides/slide16.xml" Id="Rf71fcd067bd14f73" /><Relationship Type="http://schemas.openxmlformats.org/officeDocument/2006/relationships/slide" Target="/ppt/slides/slide17.xml" Id="R43055897bb3741cf" /><Relationship Type="http://schemas.openxmlformats.org/officeDocument/2006/relationships/slide" Target="/ppt/slides/slide18.xml" Id="R146a92415d00435f" /><Relationship Type="http://schemas.openxmlformats.org/officeDocument/2006/relationships/slide" Target="/ppt/slides/slide19.xml" Id="Rfc336d00ac234f76" /><Relationship Type="http://schemas.openxmlformats.org/officeDocument/2006/relationships/slide" Target="/ppt/slides/slide20.xml" Id="R433563453a264270" /><Relationship Type="http://schemas.openxmlformats.org/officeDocument/2006/relationships/slide" Target="/ppt/slides/slide21.xml" Id="R18468ec6acea48f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0b736d29a24464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6f8d6d84b5e451b" /><Relationship Type="http://schemas.openxmlformats.org/officeDocument/2006/relationships/notesMaster" Target="/ppt/notesMasters/notesMaster1.xml" Id="R2bd20b08ddb04a3b" /></Relationships>
</file>

<file path=ppt/notesSlides/_rels/notesSlide2.xml.rels>&#65279;<?xml version="1.0" encoding="utf-8"?><Relationships xmlns="http://schemas.openxmlformats.org/package/2006/relationships"><Relationship Type="http://schemas.openxmlformats.org/officeDocument/2006/relationships/slide" Target="/ppt/slides/slide2.xml" Id="R02601725a9fd4230" /><Relationship Type="http://schemas.openxmlformats.org/officeDocument/2006/relationships/notesMaster" Target="/ppt/notesMasters/notesMaster1.xml" Id="Rb0d28177b4a94f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2f21010d41c74b29" /><Relationship Type="http://schemas.openxmlformats.org/officeDocument/2006/relationships/notesMaster" Target="/ppt/notesMasters/notesMaster1.xml" Id="R7119d60abaf541d0" /></Relationships>
</file>

<file path=ppt/notesSlides/_rels/notesSlide4.xml.rels>&#65279;<?xml version="1.0" encoding="utf-8"?><Relationships xmlns="http://schemas.openxmlformats.org/package/2006/relationships"><Relationship Type="http://schemas.openxmlformats.org/officeDocument/2006/relationships/slide" Target="/ppt/slides/slide4.xml" Id="R9f92e43fbde7402b" /><Relationship Type="http://schemas.openxmlformats.org/officeDocument/2006/relationships/notesMaster" Target="/ppt/notesMasters/notesMaster1.xml" Id="R4dac10c4e7c447db" /></Relationships>
</file>

<file path=ppt/notesSlides/_rels/notesSlide5.xml.rels>&#65279;<?xml version="1.0" encoding="utf-8"?><Relationships xmlns="http://schemas.openxmlformats.org/package/2006/relationships"><Relationship Type="http://schemas.openxmlformats.org/officeDocument/2006/relationships/slide" Target="/ppt/slides/slide5.xml" Id="R23adfc6dbf1c4a58" /><Relationship Type="http://schemas.openxmlformats.org/officeDocument/2006/relationships/notesMaster" Target="/ppt/notesMasters/notesMaster1.xml" Id="R170e38353da34720" /></Relationships>
</file>

<file path=ppt/notesSlides/_rels/notesSlide6.xml.rels>&#65279;<?xml version="1.0" encoding="utf-8"?><Relationships xmlns="http://schemas.openxmlformats.org/package/2006/relationships"><Relationship Type="http://schemas.openxmlformats.org/officeDocument/2006/relationships/slide" Target="/ppt/slides/slide6.xml" Id="Rbd5f6b58d2dc4c88" /><Relationship Type="http://schemas.openxmlformats.org/officeDocument/2006/relationships/notesMaster" Target="/ppt/notesMasters/notesMaster1.xml" Id="Rfebdd1ea57b34e3c" /></Relationships>
</file>

<file path=ppt/notesSlides/_rels/notesSlide7.xml.rels>&#65279;<?xml version="1.0" encoding="utf-8"?><Relationships xmlns="http://schemas.openxmlformats.org/package/2006/relationships"><Relationship Type="http://schemas.openxmlformats.org/officeDocument/2006/relationships/slide" Target="/ppt/slides/slide7.xml" Id="Rae39af3d88ee4f1b" /><Relationship Type="http://schemas.openxmlformats.org/officeDocument/2006/relationships/notesMaster" Target="/ppt/notesMasters/notesMaster1.xml" Id="R6a75bf40d98e48f0" /></Relationships>
</file>

<file path=ppt/notesSlides/_rels/notesSlide8.xml.rels>&#65279;<?xml version="1.0" encoding="utf-8"?><Relationships xmlns="http://schemas.openxmlformats.org/package/2006/relationships"><Relationship Type="http://schemas.openxmlformats.org/officeDocument/2006/relationships/slide" Target="/ppt/slides/slide8.xml" Id="R75b055de92654dc8" /><Relationship Type="http://schemas.openxmlformats.org/officeDocument/2006/relationships/notesMaster" Target="/ppt/notesMasters/notesMaster1.xml" Id="R22a6eb6abd9a4ec3" /></Relationships>
</file>

<file path=ppt/notesSlides/_rels/notesSlide9.xml.rels>&#65279;<?xml version="1.0" encoding="utf-8"?><Relationships xmlns="http://schemas.openxmlformats.org/package/2006/relationships"><Relationship Type="http://schemas.openxmlformats.org/officeDocument/2006/relationships/slide" Target="/ppt/slides/slide9.xml" Id="R55adf0437f2d42e8" /><Relationship Type="http://schemas.openxmlformats.org/officeDocument/2006/relationships/notesMaster" Target="/ppt/notesMasters/notesMaster1.xml" Id="R348c587dd61e4fb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701670193364ddf" /><Relationship Type="http://schemas.openxmlformats.org/officeDocument/2006/relationships/notesMaster" Target="/ppt/notesMasters/notesMaster1.xml" Id="R7edc548a1df54b9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5588ab171ba4639" /><Relationship Type="http://schemas.openxmlformats.org/officeDocument/2006/relationships/notesMaster" Target="/ppt/notesMasters/notesMaster1.xml" Id="R62895af575094c0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30cefb1ba9d4a1a" /><Relationship Type="http://schemas.openxmlformats.org/officeDocument/2006/relationships/notesMaster" Target="/ppt/notesMasters/notesMaster1.xml" Id="R859ad26803c7413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2f25486dce14739" /><Relationship Type="http://schemas.openxmlformats.org/officeDocument/2006/relationships/notesMaster" Target="/ppt/notesMasters/notesMaster1.xml" Id="R25cae4b82c2942c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86b22fc9e2e4fe1" /><Relationship Type="http://schemas.openxmlformats.org/officeDocument/2006/relationships/notesMaster" Target="/ppt/notesMasters/notesMaster1.xml" Id="Rca9f8815ef5c4f4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010460077494dcb" /><Relationship Type="http://schemas.openxmlformats.org/officeDocument/2006/relationships/notesMaster" Target="/ppt/notesMasters/notesMaster1.xml" Id="R4edf495154ff450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e07bacc11f94cd1" /><Relationship Type="http://schemas.openxmlformats.org/officeDocument/2006/relationships/notesMaster" Target="/ppt/notesMasters/notesMaster1.xml" Id="R33047e5f801348d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c590116cdf849bb" /><Relationship Type="http://schemas.openxmlformats.org/officeDocument/2006/relationships/notesMaster" Target="/ppt/notesMasters/notesMaster1.xml" Id="R89d66b439a82432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75a37cd31f945a5" /><Relationship Type="http://schemas.openxmlformats.org/officeDocument/2006/relationships/notesMaster" Target="/ppt/notesMasters/notesMaster1.xml" Id="Ra45a7698a9884a1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c130d97284a4e28" /><Relationship Type="http://schemas.openxmlformats.org/officeDocument/2006/relationships/notesMaster" Target="/ppt/notesMasters/notesMaster1.xml" Id="Rf4dc2677dbd44c2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354ae84598b411a" /><Relationship Type="http://schemas.openxmlformats.org/officeDocument/2006/relationships/notesMaster" Target="/ppt/notesMasters/notesMaster1.xml" Id="R49c2b5dd93594d1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36ccdc039f345ea" /><Relationship Type="http://schemas.openxmlformats.org/officeDocument/2006/relationships/notesMaster" Target="/ppt/notesMasters/notesMaster1.xml" Id="R1e7ee427ca0844e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096d17a8f6e46c2" /><Relationship Type="http://schemas.openxmlformats.org/officeDocument/2006/relationships/image" Target="/ppt/media/image.png" Id="R33abc8c333b74de8" /><Relationship Type="http://schemas.openxmlformats.org/officeDocument/2006/relationships/image" Target="/ppt/media/image2.png" Id="R449d544df976427f" /><Relationship Type="http://schemas.openxmlformats.org/officeDocument/2006/relationships/image" Target="/ppt/media/image.jpeg" Id="R523a1405f5514ca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ed47658c79247e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3abc8c333b74de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49d544df976427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23a1405f5514ca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c0273e1ce4c44af" /><Relationship Type="http://schemas.openxmlformats.org/officeDocument/2006/relationships/slideLayout" Target="/ppt/slideLayouts/slideLayout1.xml" Id="R4e8f7c579adb4afc" /><Relationship Type="http://schemas.openxmlformats.org/officeDocument/2006/relationships/slideLayout" Target="/ppt/slideLayouts/slideLayout2.xml" Id="R50be07adb2fa4e7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e8f7c579adb4afc"/>
    <p:sldLayoutId xmlns:r="http://schemas.openxmlformats.org/officeDocument/2006/relationships" id="2147483650" r:id="R50be07adb2fa4e7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a04cc79a34b483b" /><Relationship Type="http://schemas.openxmlformats.org/officeDocument/2006/relationships/notesSlide" Target="/ppt/notesSlides/notesSlide1.xml" Id="R0aacddd1b70541d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6438a25aac149f4" /><Relationship Type="http://schemas.openxmlformats.org/officeDocument/2006/relationships/notesSlide" Target="/ppt/notesSlides/notesSlide2.xml" Id="Rd6e8d997c31649a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3d05e8b037743b4" /><Relationship Type="http://schemas.openxmlformats.org/officeDocument/2006/relationships/notesSlide" Target="/ppt/notesSlides/notesSlide3.xml" Id="R0f66cab34157405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fb3681fce62469e" /><Relationship Type="http://schemas.openxmlformats.org/officeDocument/2006/relationships/notesSlide" Target="/ppt/notesSlides/notesSlide4.xml" Id="R60ac372b4192459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959c9ea24804d2c" /><Relationship Type="http://schemas.openxmlformats.org/officeDocument/2006/relationships/notesSlide" Target="/ppt/notesSlides/notesSlide5.xml" Id="Rae632470859a459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f25aa625c034da5" /><Relationship Type="http://schemas.openxmlformats.org/officeDocument/2006/relationships/notesSlide" Target="/ppt/notesSlides/notesSlide6.xml" Id="R9ede386423cf4bf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c2065b3c4f343b9" /><Relationship Type="http://schemas.openxmlformats.org/officeDocument/2006/relationships/notesSlide" Target="/ppt/notesSlides/notesSlide7.xml" Id="Rb4c6af01afa543c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2a31142dae948af" /><Relationship Type="http://schemas.openxmlformats.org/officeDocument/2006/relationships/notesSlide" Target="/ppt/notesSlides/notesSlide8.xml" Id="R8c51ef6be7764c1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a9433ce2a634729" /><Relationship Type="http://schemas.openxmlformats.org/officeDocument/2006/relationships/notesSlide" Target="/ppt/notesSlides/notesSlide9.xml" Id="R6269178285834d5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1e5c5cdf47549c4" /><Relationship Type="http://schemas.openxmlformats.org/officeDocument/2006/relationships/notesSlide" Target="/ppt/notesSlides/notesSlide10.xml" Id="Rad7a5f2b34bf418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6bab54770894289" /><Relationship Type="http://schemas.openxmlformats.org/officeDocument/2006/relationships/notesSlide" Target="/ppt/notesSlides/notesSlide11.xml" Id="Re38dd9552855437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acb87fc6fca4086" /><Relationship Type="http://schemas.openxmlformats.org/officeDocument/2006/relationships/notesSlide" Target="/ppt/notesSlides/notesSlide12.xml" Id="Rc6dcde3853a0446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4deacaaabff4759" /><Relationship Type="http://schemas.openxmlformats.org/officeDocument/2006/relationships/notesSlide" Target="/ppt/notesSlides/notesSlide13.xml" Id="R0a2222e9ce6e4a1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e12a4ada5eb4d7f" /><Relationship Type="http://schemas.openxmlformats.org/officeDocument/2006/relationships/notesSlide" Target="/ppt/notesSlides/notesSlide14.xml" Id="R7d4e894d9c404a2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bd2f86e633a40c7" /><Relationship Type="http://schemas.openxmlformats.org/officeDocument/2006/relationships/notesSlide" Target="/ppt/notesSlides/notesSlide15.xml" Id="R5c74c249dc45412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35e2bb13dea49dd" /><Relationship Type="http://schemas.openxmlformats.org/officeDocument/2006/relationships/notesSlide" Target="/ppt/notesSlides/notesSlide16.xml" Id="Re9d4a4146637459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735b8fb4cbb4786" /><Relationship Type="http://schemas.openxmlformats.org/officeDocument/2006/relationships/notesSlide" Target="/ppt/notesSlides/notesSlide17.xml" Id="R0a2acccdfb4f49b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19450fe982d4fdb" /><Relationship Type="http://schemas.openxmlformats.org/officeDocument/2006/relationships/notesSlide" Target="/ppt/notesSlides/notesSlide18.xml" Id="R569b0a5d7f4749c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94efdfbfa3f40e0" /><Relationship Type="http://schemas.openxmlformats.org/officeDocument/2006/relationships/notesSlide" Target="/ppt/notesSlides/notesSlide19.xml" Id="Rf11b4f3b96f5403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f71340af1c542d2" /><Relationship Type="http://schemas.openxmlformats.org/officeDocument/2006/relationships/notesSlide" Target="/ppt/notesSlides/notesSlide20.xml" Id="Rfdbfb060265342b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e36b34c36ab4c5a" /><Relationship Type="http://schemas.openxmlformats.org/officeDocument/2006/relationships/notesSlide" Target="/ppt/notesSlides/notesSlide21.xml" Id="R7646fd7ec5d14e6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希伯來書第6章</a:t>
            </a:r>
          </a:p>
          <a:p xmlns:a="http://schemas.openxmlformats.org/drawingml/2006/main">
            <a:pPr algn="ctr">
              <a:buNone/>
            </a:pPr>
            <a:r>
              <a:rPr sz="2000">
                <a:solidFill>
                  <a:srgbClr val="FFFFFF"/>
                </a:solidFill>
                <a:latin typeface="Georgia"/>
                <a:ea typeface="Georgia"/>
                <a:cs typeface="Georgia"/>
              </a:rPr>
              <a:t>Hebrews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6:1  |  Hebrews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所以，我們應當離開基督道理的開端，竭力進到完全的地步，不必再立根基，就如那懊悔死行、信靠神、</a:t>
            </a:r>
          </a:p>
          <a:p xmlns:a="http://schemas.openxmlformats.org/drawingml/2006/main">
            <a:pPr algn="ctr">
              <a:buNone/>
            </a:pPr>
            <a:r>
              <a:rPr sz="2100">
                <a:solidFill>
                  <a:srgbClr val="FFFFFF"/>
                </a:solidFill>
                <a:latin typeface="Georgia"/>
                <a:ea typeface="Georgia"/>
                <a:cs typeface="Georgia"/>
              </a:rPr>
              <a:t>Therefore leaving the principles of the doctrine of Christ, let us go on unto perfection; not laying again the foundation of repentance from dead works, and of faith toward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6:2  |  Hebrews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各樣洗禮、按手之禮、死人復活，以及永遠審判各等教訓。</a:t>
            </a:r>
          </a:p>
          <a:p xmlns:a="http://schemas.openxmlformats.org/drawingml/2006/main">
            <a:pPr algn="ctr">
              <a:buNone/>
            </a:pPr>
            <a:r>
              <a:rPr sz="2400">
                <a:solidFill>
                  <a:srgbClr val="FFFFFF"/>
                </a:solidFill>
                <a:latin typeface="Georgia"/>
                <a:ea typeface="Georgia"/>
                <a:cs typeface="Georgia"/>
              </a:rPr>
              <a:t>Of the doctrine of baptisms, and of laying on of hands, and of resurrection of the dead, and of eternal judgment.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6:3  |  Hebrews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神若許我們，我們必如此行。</a:t>
            </a:r>
          </a:p>
          <a:p xmlns:a="http://schemas.openxmlformats.org/drawingml/2006/main">
            <a:pPr algn="ctr">
              <a:buNone/>
            </a:pPr>
            <a:r>
              <a:rPr sz="2800">
                <a:solidFill>
                  <a:srgbClr val="FFFFFF"/>
                </a:solidFill>
                <a:latin typeface="Georgia"/>
                <a:ea typeface="Georgia"/>
                <a:cs typeface="Georgia"/>
              </a:rPr>
              <a:t>And this will we do, if God permit.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6:4  |  Hebrews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論到那些已經蒙了光照、嘗過天恩的滋味、又於聖靈有分，</a:t>
            </a:r>
          </a:p>
          <a:p xmlns:a="http://schemas.openxmlformats.org/drawingml/2006/main">
            <a:pPr algn="ctr">
              <a:buNone/>
            </a:pPr>
            <a:r>
              <a:rPr sz="2400">
                <a:solidFill>
                  <a:srgbClr val="FFFFFF"/>
                </a:solidFill>
                <a:latin typeface="Georgia"/>
                <a:ea typeface="Georgia"/>
                <a:cs typeface="Georgia"/>
              </a:rPr>
              <a:t>For it is impossible for those who were once enlightened, and have tasted of the heavenly gift, and were made partakers of the Holy Ghost,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6:5  |  Hebrews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並嘗過神善道的滋味、覺悟來世權能的人，</a:t>
            </a:r>
          </a:p>
          <a:p xmlns:a="http://schemas.openxmlformats.org/drawingml/2006/main">
            <a:pPr algn="ctr">
              <a:buNone/>
            </a:pPr>
            <a:r>
              <a:rPr sz="2800">
                <a:solidFill>
                  <a:srgbClr val="FFFFFF"/>
                </a:solidFill>
                <a:latin typeface="Georgia"/>
                <a:ea typeface="Georgia"/>
                <a:cs typeface="Georgia"/>
              </a:rPr>
              <a:t>And have tasted the good word of God, and the powers of the world to come,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6:6  |  Hebrews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若是離棄[道]理，就不能叫他們重新懊悔了。因為他們把神的兒子重釘十字架，明明地羞辱他。</a:t>
            </a:r>
          </a:p>
          <a:p xmlns:a="http://schemas.openxmlformats.org/drawingml/2006/main">
            <a:pPr algn="ctr">
              <a:buNone/>
            </a:pPr>
            <a:r>
              <a:rPr sz="2100">
                <a:solidFill>
                  <a:srgbClr val="FFFFFF"/>
                </a:solidFill>
                <a:latin typeface="Georgia"/>
                <a:ea typeface="Georgia"/>
                <a:cs typeface="Georgia"/>
              </a:rPr>
              <a:t>If they shall fall away, to renew them again unto repentance; seeing they crucify to themselves the Son of God afresh, and put him to an open shame.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6:7  |  Hebrews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就如一塊田地，吃過屢次下的雨水，生長菜蔬，合乎耕種的人用，就從神得福；</a:t>
            </a:r>
          </a:p>
          <a:p xmlns:a="http://schemas.openxmlformats.org/drawingml/2006/main">
            <a:pPr algn="ctr">
              <a:buNone/>
            </a:pPr>
            <a:r>
              <a:rPr sz="2100">
                <a:solidFill>
                  <a:srgbClr val="FFFFFF"/>
                </a:solidFill>
                <a:latin typeface="Georgia"/>
                <a:ea typeface="Georgia"/>
                <a:cs typeface="Georgia"/>
              </a:rPr>
              <a:t>For the earth which drinketh in the rain that cometh oft upon it, and bringeth forth herbs meet for them by whom it is dressed, receiveth blessing from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6:8  |  Hebrews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若長荊棘和蒺藜，必被廢棄，近於咒詛，結局就是焚燒。</a:t>
            </a:r>
          </a:p>
          <a:p xmlns:a="http://schemas.openxmlformats.org/drawingml/2006/main">
            <a:pPr algn="ctr">
              <a:buNone/>
            </a:pPr>
            <a:r>
              <a:rPr sz="2400">
                <a:solidFill>
                  <a:srgbClr val="FFFFFF"/>
                </a:solidFill>
                <a:latin typeface="Georgia"/>
                <a:ea typeface="Georgia"/>
                <a:cs typeface="Georgia"/>
              </a:rPr>
              <a:t>But that which beareth thorns and briers is rejected, and is nigh unto cursing; whose end is to be burned.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6:9  |  Hebrews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親愛的弟兄們，我們雖是這樣說，卻深信你們的行為強過這些，而且近乎得救。</a:t>
            </a:r>
          </a:p>
          <a:p xmlns:a="http://schemas.openxmlformats.org/drawingml/2006/main">
            <a:pPr algn="ctr">
              <a:buNone/>
            </a:pPr>
            <a:r>
              <a:rPr sz="2400">
                <a:solidFill>
                  <a:srgbClr val="FFFFFF"/>
                </a:solidFill>
                <a:latin typeface="Georgia"/>
                <a:ea typeface="Georgia"/>
                <a:cs typeface="Georgia"/>
              </a:rPr>
              <a:t>But, beloved, we are persuaded better things of you, and things that accompany salvation, though we thus speak.</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6:10  |  Hebrews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因為神並非不公義，竟忘記你們所做的工和你們為他名所顯的愛心，就是先前伺候聖徒，如今還是伺候。</a:t>
            </a:r>
          </a:p>
          <a:p xmlns:a="http://schemas.openxmlformats.org/drawingml/2006/main">
            <a:pPr algn="ctr">
              <a:buNone/>
            </a:pPr>
            <a:r>
              <a:rPr sz="2100">
                <a:solidFill>
                  <a:srgbClr val="FFFFFF"/>
                </a:solidFill>
                <a:latin typeface="Georgia"/>
                <a:ea typeface="Georgia"/>
                <a:cs typeface="Georgia"/>
              </a:rPr>
              <a:t>For God is not unrighteous to forget your work and labour of love, which ye have shewed toward his name, in that ye have ministered to the saints, and do minister.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6:11  |  Hebrews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我們願你們各人都顯出這樣的殷勤，使你們有滿足的指望，一直到底。</a:t>
            </a:r>
          </a:p>
          <a:p xmlns:a="http://schemas.openxmlformats.org/drawingml/2006/main">
            <a:pPr algn="ctr">
              <a:buNone/>
            </a:pPr>
            <a:r>
              <a:rPr sz="2400">
                <a:solidFill>
                  <a:srgbClr val="FFFFFF"/>
                </a:solidFill>
                <a:latin typeface="Georgia"/>
                <a:ea typeface="Georgia"/>
                <a:cs typeface="Georgia"/>
              </a:rPr>
              <a:t>And we desire that every one of you do shew the same diligence to the full assurance of hope unto the end: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6:12  |  Hebrews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並且不懈怠，總要效法那些憑信心和忍耐承受應許的人。</a:t>
            </a:r>
          </a:p>
          <a:p xmlns:a="http://schemas.openxmlformats.org/drawingml/2006/main">
            <a:pPr algn="ctr">
              <a:buNone/>
            </a:pPr>
            <a:r>
              <a:rPr sz="2400">
                <a:solidFill>
                  <a:srgbClr val="FFFFFF"/>
                </a:solidFill>
                <a:latin typeface="Georgia"/>
                <a:ea typeface="Georgia"/>
                <a:cs typeface="Georgia"/>
              </a:rPr>
              <a:t>That ye be not slothful, but followers of them who through faith and patience inherit the promises.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6:13  |  Hebrews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當初神應許亞伯拉罕的時候，因為沒有比自己更大可以指着起誓的，就指着自己起誓，說：</a:t>
            </a:r>
          </a:p>
          <a:p xmlns:a="http://schemas.openxmlformats.org/drawingml/2006/main">
            <a:pPr algn="ctr">
              <a:buNone/>
            </a:pPr>
            <a:r>
              <a:rPr sz="2400">
                <a:solidFill>
                  <a:srgbClr val="FFFFFF"/>
                </a:solidFill>
                <a:latin typeface="Georgia"/>
                <a:ea typeface="Georgia"/>
                <a:cs typeface="Georgia"/>
              </a:rPr>
              <a:t>For when God made promise to Abraham, because he could swear by no greater, he sware by himself,</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6:14  |  Hebrews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「論福，我必賜大福給你；論子孫，我必叫你的子孫多起來。」</a:t>
            </a:r>
          </a:p>
          <a:p xmlns:a="http://schemas.openxmlformats.org/drawingml/2006/main">
            <a:pPr algn="ctr">
              <a:buNone/>
            </a:pPr>
            <a:r>
              <a:rPr sz="2800">
                <a:solidFill>
                  <a:srgbClr val="FFFFFF"/>
                </a:solidFill>
                <a:latin typeface="Georgia"/>
                <a:ea typeface="Georgia"/>
                <a:cs typeface="Georgia"/>
              </a:rPr>
              <a:t>Saying, Surely blessing I will bless thee, and multiplying I will multiply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6:15  |  Hebrews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這樣，亞伯拉罕既恆久忍耐，就得了所應許的。</a:t>
            </a:r>
          </a:p>
          <a:p xmlns:a="http://schemas.openxmlformats.org/drawingml/2006/main">
            <a:pPr algn="ctr">
              <a:buNone/>
            </a:pPr>
            <a:r>
              <a:rPr sz="2800">
                <a:solidFill>
                  <a:srgbClr val="FFFFFF"/>
                </a:solidFill>
                <a:latin typeface="Georgia"/>
                <a:ea typeface="Georgia"/>
                <a:cs typeface="Georgia"/>
              </a:rPr>
              <a:t>And so, after he had patiently endured, he obtained the promise.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6:16  |  Hebrews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人都是指着比自己大的起誓，並且以起誓為實據，了結各樣的爭論。</a:t>
            </a:r>
          </a:p>
          <a:p xmlns:a="http://schemas.openxmlformats.org/drawingml/2006/main">
            <a:pPr algn="ctr">
              <a:buNone/>
            </a:pPr>
            <a:r>
              <a:rPr sz="2400">
                <a:solidFill>
                  <a:srgbClr val="FFFFFF"/>
                </a:solidFill>
                <a:latin typeface="Georgia"/>
                <a:ea typeface="Georgia"/>
                <a:cs typeface="Georgia"/>
              </a:rPr>
              <a:t>For men verily swear by the greater: and an oath for confirmation is to them an end of all strife.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6:17  |  Hebrews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照樣，神願意為那承受應許的人格外顯明他的旨意是不更改的，就起誓為證。</a:t>
            </a:r>
          </a:p>
          <a:p xmlns:a="http://schemas.openxmlformats.org/drawingml/2006/main">
            <a:pPr algn="ctr">
              <a:buNone/>
            </a:pPr>
            <a:r>
              <a:rPr sz="2400">
                <a:solidFill>
                  <a:srgbClr val="FFFFFF"/>
                </a:solidFill>
                <a:latin typeface="Georgia"/>
                <a:ea typeface="Georgia"/>
                <a:cs typeface="Georgia"/>
              </a:rPr>
              <a:t>Where in God, willing more abundantly to shew unto the heirs of promise the immutability of his counsel, confirmed it by an oath: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6:18  |  Hebrews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藉這兩件不更改的事，神決不能說謊，好叫我們這逃往避難所、持定擺在我們前頭指望的人可以大得勉勵。</a:t>
            </a:r>
          </a:p>
          <a:p xmlns:a="http://schemas.openxmlformats.org/drawingml/2006/main">
            <a:pPr algn="ctr">
              <a:buNone/>
            </a:pPr>
            <a:r>
              <a:rPr sz="2100">
                <a:solidFill>
                  <a:srgbClr val="FFFFFF"/>
                </a:solidFill>
                <a:latin typeface="Georgia"/>
                <a:ea typeface="Georgia"/>
                <a:cs typeface="Georgia"/>
              </a:rPr>
              <a:t>That by two immutable things, in which it was impossible for God to lie, we might have a strong consolation, who have fled for refuge to lay hold upon the hope set before us: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6:19  |  Hebrews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我們有這指望，如同靈魂的錨，又堅固又牢靠，且通入幔內。</a:t>
            </a:r>
          </a:p>
          <a:p xmlns:a="http://schemas.openxmlformats.org/drawingml/2006/main">
            <a:pPr algn="ctr">
              <a:buNone/>
            </a:pPr>
            <a:r>
              <a:rPr sz="2400">
                <a:solidFill>
                  <a:srgbClr val="FFFFFF"/>
                </a:solidFill>
                <a:latin typeface="Georgia"/>
                <a:ea typeface="Georgia"/>
                <a:cs typeface="Georgia"/>
              </a:rPr>
              <a:t>Which hope we have as an anchor of the soul, both sure and stedfast, and which entereth into that within the veil;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6:20  |  Hebrews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作先鋒的耶穌，既照着麥基洗德的等次成了永遠的大祭司，就為我們進入幔內。</a:t>
            </a:r>
          </a:p>
          <a:p xmlns:a="http://schemas.openxmlformats.org/drawingml/2006/main">
            <a:pPr algn="ctr">
              <a:buNone/>
            </a:pPr>
            <a:r>
              <a:rPr sz="2400">
                <a:solidFill>
                  <a:srgbClr val="FFFFFF"/>
                </a:solidFill>
                <a:latin typeface="Georgia"/>
                <a:ea typeface="Georgia"/>
                <a:cs typeface="Georgia"/>
              </a:rPr>
              <a:t>Whither the forerunner is for us entered, even Jesus, made an high priest for ever after the order of Melchisedec.</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2026-08-30T06:52:37.8540000Z</dcterms:created>
  <dcterms:modified xsi:type="dcterms:W3CDTF">2026-08-30T06:52:37.8540000Z</dcterms:modified>
</coreProperties>
</file>