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424ee782548496c" /><Relationship Type="http://schemas.openxmlformats.org/officeDocument/2006/relationships/extended-properties" Target="/docProps/app.xml" Id="Rfdfb271801824988" /><Relationship Type="http://schemas.openxmlformats.org/officeDocument/2006/relationships/officeDocument" Target="/ppt/presentation.xml" Id="Reafe3d7f825b409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e68bc360ba64ec0"/>
  </p:sldMasterIdLst>
  <p:notesMasterIdLst>
    <p:notesMasterId xmlns:r="http://schemas.openxmlformats.org/officeDocument/2006/relationships" r:id="R8afaad2ce85649a9"/>
  </p:notesMasterIdLst>
  <p:sldIdLst>
    <p:sldId xmlns:r="http://schemas.openxmlformats.org/officeDocument/2006/relationships" id="256" r:id="Raa103658a7044614"/>
    <p:sldId xmlns:r="http://schemas.openxmlformats.org/officeDocument/2006/relationships" id="257" r:id="R09721f4e6f1e476e"/>
    <p:sldId xmlns:r="http://schemas.openxmlformats.org/officeDocument/2006/relationships" id="258" r:id="Rbd36aad06c274801"/>
    <p:sldId xmlns:r="http://schemas.openxmlformats.org/officeDocument/2006/relationships" id="259" r:id="Rc1559128c2174174"/>
    <p:sldId xmlns:r="http://schemas.openxmlformats.org/officeDocument/2006/relationships" id="260" r:id="R563a809279394c79"/>
    <p:sldId xmlns:r="http://schemas.openxmlformats.org/officeDocument/2006/relationships" id="261" r:id="R17f58c834c2544fc"/>
    <p:sldId xmlns:r="http://schemas.openxmlformats.org/officeDocument/2006/relationships" id="262" r:id="R0dd12f78f0be47f1"/>
    <p:sldId xmlns:r="http://schemas.openxmlformats.org/officeDocument/2006/relationships" id="263" r:id="Re96a894777bd4905"/>
    <p:sldId xmlns:r="http://schemas.openxmlformats.org/officeDocument/2006/relationships" id="264" r:id="R6456f587ea9b4fbe"/>
    <p:sldId xmlns:r="http://schemas.openxmlformats.org/officeDocument/2006/relationships" id="265" r:id="Re28d6f7c9d9f4bd4"/>
    <p:sldId xmlns:r="http://schemas.openxmlformats.org/officeDocument/2006/relationships" id="266" r:id="Ra32608ce7dcf423b"/>
    <p:sldId xmlns:r="http://schemas.openxmlformats.org/officeDocument/2006/relationships" id="267" r:id="R1c3997319d9144ab"/>
    <p:sldId xmlns:r="http://schemas.openxmlformats.org/officeDocument/2006/relationships" id="268" r:id="R2a3b6c26cffd4a93"/>
    <p:sldId xmlns:r="http://schemas.openxmlformats.org/officeDocument/2006/relationships" id="269" r:id="R39675ca8d5e64130"/>
    <p:sldId xmlns:r="http://schemas.openxmlformats.org/officeDocument/2006/relationships" id="270" r:id="R2c8bce268dbb4915"/>
    <p:sldId xmlns:r="http://schemas.openxmlformats.org/officeDocument/2006/relationships" id="271" r:id="Rdbd4e0d480bf447b"/>
    <p:sldId xmlns:r="http://schemas.openxmlformats.org/officeDocument/2006/relationships" id="272" r:id="Rd9fe09b5f364493a"/>
    <p:sldId xmlns:r="http://schemas.openxmlformats.org/officeDocument/2006/relationships" id="273" r:id="R927b78de37ee4c82"/>
    <p:sldId xmlns:r="http://schemas.openxmlformats.org/officeDocument/2006/relationships" id="274" r:id="R9d4cf1d589d44661"/>
    <p:sldId xmlns:r="http://schemas.openxmlformats.org/officeDocument/2006/relationships" id="275" r:id="R823f363b28654770"/>
    <p:sldId xmlns:r="http://schemas.openxmlformats.org/officeDocument/2006/relationships" id="276" r:id="Rd84a2b855bbf44d0"/>
    <p:sldId xmlns:r="http://schemas.openxmlformats.org/officeDocument/2006/relationships" id="277" r:id="Ra008737c1ccb4f10"/>
    <p:sldId xmlns:r="http://schemas.openxmlformats.org/officeDocument/2006/relationships" id="278" r:id="R5faf168373984f0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3473b0f67a04d9e" /><Relationship Type="http://schemas.openxmlformats.org/officeDocument/2006/relationships/slideMaster" Target="/ppt/slideMasters/slideMaster1.xml" Id="R8e68bc360ba64ec0" /><Relationship Type="http://schemas.openxmlformats.org/officeDocument/2006/relationships/notesMaster" Target="/ppt/notesMasters/notesMaster1.xml" Id="R8afaad2ce85649a9" /><Relationship Type="http://schemas.openxmlformats.org/officeDocument/2006/relationships/presProps" Target="/ppt/presProps.xml" Id="R55c38b9fc62b413a" /><Relationship Type="http://schemas.openxmlformats.org/officeDocument/2006/relationships/tableStyles" Target="/ppt/tableStyles.xml" Id="Rdb3ebeb5bad14f40" /><Relationship Type="http://schemas.openxmlformats.org/officeDocument/2006/relationships/slide" Target="/ppt/slides/slide1.xml" Id="Raa103658a7044614" /><Relationship Type="http://schemas.openxmlformats.org/officeDocument/2006/relationships/slide" Target="/ppt/slides/slide2.xml" Id="R09721f4e6f1e476e" /><Relationship Type="http://schemas.openxmlformats.org/officeDocument/2006/relationships/slide" Target="/ppt/slides/slide3.xml" Id="Rbd36aad06c274801" /><Relationship Type="http://schemas.openxmlformats.org/officeDocument/2006/relationships/slide" Target="/ppt/slides/slide4.xml" Id="Rc1559128c2174174" /><Relationship Type="http://schemas.openxmlformats.org/officeDocument/2006/relationships/slide" Target="/ppt/slides/slide5.xml" Id="R563a809279394c79" /><Relationship Type="http://schemas.openxmlformats.org/officeDocument/2006/relationships/slide" Target="/ppt/slides/slide6.xml" Id="R17f58c834c2544fc" /><Relationship Type="http://schemas.openxmlformats.org/officeDocument/2006/relationships/slide" Target="/ppt/slides/slide7.xml" Id="R0dd12f78f0be47f1" /><Relationship Type="http://schemas.openxmlformats.org/officeDocument/2006/relationships/slide" Target="/ppt/slides/slide8.xml" Id="Re96a894777bd4905" /><Relationship Type="http://schemas.openxmlformats.org/officeDocument/2006/relationships/slide" Target="/ppt/slides/slide9.xml" Id="R6456f587ea9b4fbe" /><Relationship Type="http://schemas.openxmlformats.org/officeDocument/2006/relationships/slide" Target="/ppt/slides/slide10.xml" Id="Re28d6f7c9d9f4bd4" /><Relationship Type="http://schemas.openxmlformats.org/officeDocument/2006/relationships/slide" Target="/ppt/slides/slide11.xml" Id="Ra32608ce7dcf423b" /><Relationship Type="http://schemas.openxmlformats.org/officeDocument/2006/relationships/slide" Target="/ppt/slides/slide12.xml" Id="R1c3997319d9144ab" /><Relationship Type="http://schemas.openxmlformats.org/officeDocument/2006/relationships/slide" Target="/ppt/slides/slide13.xml" Id="R2a3b6c26cffd4a93" /><Relationship Type="http://schemas.openxmlformats.org/officeDocument/2006/relationships/slide" Target="/ppt/slides/slide14.xml" Id="R39675ca8d5e64130" /><Relationship Type="http://schemas.openxmlformats.org/officeDocument/2006/relationships/slide" Target="/ppt/slides/slide15.xml" Id="R2c8bce268dbb4915" /><Relationship Type="http://schemas.openxmlformats.org/officeDocument/2006/relationships/slide" Target="/ppt/slides/slide16.xml" Id="Rdbd4e0d480bf447b" /><Relationship Type="http://schemas.openxmlformats.org/officeDocument/2006/relationships/slide" Target="/ppt/slides/slide17.xml" Id="Rd9fe09b5f364493a" /><Relationship Type="http://schemas.openxmlformats.org/officeDocument/2006/relationships/slide" Target="/ppt/slides/slide18.xml" Id="R927b78de37ee4c82" /><Relationship Type="http://schemas.openxmlformats.org/officeDocument/2006/relationships/slide" Target="/ppt/slides/slide19.xml" Id="R9d4cf1d589d44661" /><Relationship Type="http://schemas.openxmlformats.org/officeDocument/2006/relationships/slide" Target="/ppt/slides/slide20.xml" Id="R823f363b28654770" /><Relationship Type="http://schemas.openxmlformats.org/officeDocument/2006/relationships/slide" Target="/ppt/slides/slide21.xml" Id="Rd84a2b855bbf44d0" /><Relationship Type="http://schemas.openxmlformats.org/officeDocument/2006/relationships/slide" Target="/ppt/slides/slide22.xml" Id="Ra008737c1ccb4f10" /><Relationship Type="http://schemas.openxmlformats.org/officeDocument/2006/relationships/slide" Target="/ppt/slides/slide23.xml" Id="R5faf168373984f0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7e29e35e1c44d8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cd471d6bca34dc8" /><Relationship Type="http://schemas.openxmlformats.org/officeDocument/2006/relationships/notesMaster" Target="/ppt/notesMasters/notesMaster1.xml" Id="R7d2af2e567774cf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80d608468574584" /><Relationship Type="http://schemas.openxmlformats.org/officeDocument/2006/relationships/notesMaster" Target="/ppt/notesMasters/notesMaster1.xml" Id="R7b68fd18b9fe46f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fe7e3721cb84b72" /><Relationship Type="http://schemas.openxmlformats.org/officeDocument/2006/relationships/notesMaster" Target="/ppt/notesMasters/notesMaster1.xml" Id="R630a88981a7d486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8bff04c7e724875" /><Relationship Type="http://schemas.openxmlformats.org/officeDocument/2006/relationships/notesMaster" Target="/ppt/notesMasters/notesMaster1.xml" Id="R556260efab964d4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dedbfef9c194ec6" /><Relationship Type="http://schemas.openxmlformats.org/officeDocument/2006/relationships/notesMaster" Target="/ppt/notesMasters/notesMaster1.xml" Id="R709969ccef234a8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8278ffa39d14fe1" /><Relationship Type="http://schemas.openxmlformats.org/officeDocument/2006/relationships/notesMaster" Target="/ppt/notesMasters/notesMaster1.xml" Id="Rc06f76714e8d44c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144052541c84cf6" /><Relationship Type="http://schemas.openxmlformats.org/officeDocument/2006/relationships/notesMaster" Target="/ppt/notesMasters/notesMaster1.xml" Id="R24966eebb50f4e9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f699f0dcdd34378" /><Relationship Type="http://schemas.openxmlformats.org/officeDocument/2006/relationships/notesMaster" Target="/ppt/notesMasters/notesMaster1.xml" Id="Rb58666727b544c9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84f58f1d79e4139" /><Relationship Type="http://schemas.openxmlformats.org/officeDocument/2006/relationships/notesMaster" Target="/ppt/notesMasters/notesMaster1.xml" Id="R85324570f947407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ab3e3e8c5754703" /><Relationship Type="http://schemas.openxmlformats.org/officeDocument/2006/relationships/notesMaster" Target="/ppt/notesMasters/notesMaster1.xml" Id="R87811c83adc8421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7348ef33223494b" /><Relationship Type="http://schemas.openxmlformats.org/officeDocument/2006/relationships/notesMaster" Target="/ppt/notesMasters/notesMaster1.xml" Id="R23352427f2b443e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08cdf1d96be48e6" /><Relationship Type="http://schemas.openxmlformats.org/officeDocument/2006/relationships/notesMaster" Target="/ppt/notesMasters/notesMaster1.xml" Id="R527a7524beda42b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867419aa3b24e64" /><Relationship Type="http://schemas.openxmlformats.org/officeDocument/2006/relationships/notesMaster" Target="/ppt/notesMasters/notesMaster1.xml" Id="R6207c96a5a13470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fc2cd107392b447c" /><Relationship Type="http://schemas.openxmlformats.org/officeDocument/2006/relationships/notesMaster" Target="/ppt/notesMasters/notesMaster1.xml" Id="Re00acabd86264a7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57fcd5b407c4efd" /><Relationship Type="http://schemas.openxmlformats.org/officeDocument/2006/relationships/notesMaster" Target="/ppt/notesMasters/notesMaster1.xml" Id="R52d742c365bd4cbf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b29f79b447a24b21" /><Relationship Type="http://schemas.openxmlformats.org/officeDocument/2006/relationships/notesMaster" Target="/ppt/notesMasters/notesMaster1.xml" Id="Re462ead2db974351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38148325df804e1f" /><Relationship Type="http://schemas.openxmlformats.org/officeDocument/2006/relationships/notesMaster" Target="/ppt/notesMasters/notesMaster1.xml" Id="R67592863dc2a45f5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3a1ef796f79a4da0" /><Relationship Type="http://schemas.openxmlformats.org/officeDocument/2006/relationships/notesMaster" Target="/ppt/notesMasters/notesMaster1.xml" Id="R156acdaea7804fb8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6e9d81b1e57146af" /><Relationship Type="http://schemas.openxmlformats.org/officeDocument/2006/relationships/notesMaster" Target="/ppt/notesMasters/notesMaster1.xml" Id="R660f2e5da94a47a5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6ac6b856d82f4061" /><Relationship Type="http://schemas.openxmlformats.org/officeDocument/2006/relationships/notesMaster" Target="/ppt/notesMasters/notesMaster1.xml" Id="R0506c56f61b14516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e5a3ca4176ea468b" /><Relationship Type="http://schemas.openxmlformats.org/officeDocument/2006/relationships/notesMaster" Target="/ppt/notesMasters/notesMaster1.xml" Id="R588b494e0bcf4bbf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a7f8cc7950fa4127" /><Relationship Type="http://schemas.openxmlformats.org/officeDocument/2006/relationships/notesMaster" Target="/ppt/notesMasters/notesMaster1.xml" Id="R6d78bd3ff3794d80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8758e5cfe83e4301" /><Relationship Type="http://schemas.openxmlformats.org/officeDocument/2006/relationships/notesMaster" Target="/ppt/notesMasters/notesMaster1.xml" Id="R47a1123a65bb422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06e8713f3d0412d" /><Relationship Type="http://schemas.openxmlformats.org/officeDocument/2006/relationships/image" Target="/ppt/media/image.png" Id="R47a3ddfc5a3541ba" /><Relationship Type="http://schemas.openxmlformats.org/officeDocument/2006/relationships/image" Target="/ppt/media/image2.png" Id="R7db876ae7c0946b1" /><Relationship Type="http://schemas.openxmlformats.org/officeDocument/2006/relationships/image" Target="/ppt/media/image.jpeg" Id="R3c9464d48463403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ad592372d8847fe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47a3ddfc5a3541ba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7db876ae7c0946b1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9464d484634039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56ee980a0cd42b9" /><Relationship Type="http://schemas.openxmlformats.org/officeDocument/2006/relationships/slideLayout" Target="/ppt/slideLayouts/slideLayout1.xml" Id="R23056be90f9140e3" /><Relationship Type="http://schemas.openxmlformats.org/officeDocument/2006/relationships/slideLayout" Target="/ppt/slideLayouts/slideLayout2.xml" Id="R272811409f0b42f7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3056be90f9140e3"/>
    <p:sldLayoutId xmlns:r="http://schemas.openxmlformats.org/officeDocument/2006/relationships" id="2147483650" r:id="R272811409f0b42f7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f7b1eee64734c9b" /><Relationship Type="http://schemas.openxmlformats.org/officeDocument/2006/relationships/notesSlide" Target="/ppt/notesSlides/notesSlide1.xml" Id="R3345090c79e24c8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3772cff716646a4" /><Relationship Type="http://schemas.openxmlformats.org/officeDocument/2006/relationships/notesSlide" Target="/ppt/notesSlides/notesSlide2.xml" Id="Rd4508810fe4641c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d169d5f773d4a83" /><Relationship Type="http://schemas.openxmlformats.org/officeDocument/2006/relationships/notesSlide" Target="/ppt/notesSlides/notesSlide3.xml" Id="R3cc5c13cbd1a4c1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9c78a931cd54c1a" /><Relationship Type="http://schemas.openxmlformats.org/officeDocument/2006/relationships/notesSlide" Target="/ppt/notesSlides/notesSlide4.xml" Id="R6db4ec9b4252489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aeaf262e8a74a61" /><Relationship Type="http://schemas.openxmlformats.org/officeDocument/2006/relationships/notesSlide" Target="/ppt/notesSlides/notesSlide5.xml" Id="Rea79c84ec8c64e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7a49bb428ae4f2f" /><Relationship Type="http://schemas.openxmlformats.org/officeDocument/2006/relationships/notesSlide" Target="/ppt/notesSlides/notesSlide6.xml" Id="Rdab6ec207af443b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5682f2a8ae649b2" /><Relationship Type="http://schemas.openxmlformats.org/officeDocument/2006/relationships/notesSlide" Target="/ppt/notesSlides/notesSlide7.xml" Id="Rdffa383559594f8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5cfa890b57046a3" /><Relationship Type="http://schemas.openxmlformats.org/officeDocument/2006/relationships/notesSlide" Target="/ppt/notesSlides/notesSlide8.xml" Id="R6fc340a50eff4c5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726182ec998495e" /><Relationship Type="http://schemas.openxmlformats.org/officeDocument/2006/relationships/notesSlide" Target="/ppt/notesSlides/notesSlide9.xml" Id="R2e82f5ca041c41a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7209f6e44454a94" /><Relationship Type="http://schemas.openxmlformats.org/officeDocument/2006/relationships/notesSlide" Target="/ppt/notesSlides/notesSlide10.xml" Id="R6bfd7b66a4f94b5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67cca35f6bb437a" /><Relationship Type="http://schemas.openxmlformats.org/officeDocument/2006/relationships/notesSlide" Target="/ppt/notesSlides/notesSlide11.xml" Id="R7848d044b0c9406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8b74ae9265d4bcc" /><Relationship Type="http://schemas.openxmlformats.org/officeDocument/2006/relationships/notesSlide" Target="/ppt/notesSlides/notesSlide12.xml" Id="R3ae5d64f73fe4758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4da561a87344830" /><Relationship Type="http://schemas.openxmlformats.org/officeDocument/2006/relationships/notesSlide" Target="/ppt/notesSlides/notesSlide13.xml" Id="R006f1a1eb6d44d3e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63e8591dc26455b" /><Relationship Type="http://schemas.openxmlformats.org/officeDocument/2006/relationships/notesSlide" Target="/ppt/notesSlides/notesSlide14.xml" Id="R4c1e8479809c46c8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64d2c8d243a4e21" /><Relationship Type="http://schemas.openxmlformats.org/officeDocument/2006/relationships/notesSlide" Target="/ppt/notesSlides/notesSlide15.xml" Id="R0b46ca8084c642c4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0d7e919593a4a24" /><Relationship Type="http://schemas.openxmlformats.org/officeDocument/2006/relationships/notesSlide" Target="/ppt/notesSlides/notesSlide16.xml" Id="R7c47ea8e3e1e45cf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686b1baee5c4892" /><Relationship Type="http://schemas.openxmlformats.org/officeDocument/2006/relationships/notesSlide" Target="/ppt/notesSlides/notesSlide17.xml" Id="Rbd33c062abc944f4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3113d3fb9b34458" /><Relationship Type="http://schemas.openxmlformats.org/officeDocument/2006/relationships/notesSlide" Target="/ppt/notesSlides/notesSlide18.xml" Id="R9defc120eb3649c3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8dd8afbc9f5497f" /><Relationship Type="http://schemas.openxmlformats.org/officeDocument/2006/relationships/notesSlide" Target="/ppt/notesSlides/notesSlide19.xml" Id="R6a66edbca1704a40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2697d83df8647cc" /><Relationship Type="http://schemas.openxmlformats.org/officeDocument/2006/relationships/notesSlide" Target="/ppt/notesSlides/notesSlide20.xml" Id="R14781486d9f84636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43cea1d95c94760" /><Relationship Type="http://schemas.openxmlformats.org/officeDocument/2006/relationships/notesSlide" Target="/ppt/notesSlides/notesSlide21.xml" Id="R50711476a413472f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0ad49db04554d97" /><Relationship Type="http://schemas.openxmlformats.org/officeDocument/2006/relationships/notesSlide" Target="/ppt/notesSlides/notesSlide22.xml" Id="R9ee2d5100a164df5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12936b4e3e64065" /><Relationship Type="http://schemas.openxmlformats.org/officeDocument/2006/relationships/notesSlide" Target="/ppt/notesSlides/notesSlide23.xml" Id="Rce89341885f3410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詩篇第38章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38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38:1  |  Psalms 38:1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大衛的紀念詩。 耶和華啊，求你不要在怒中責備我， 不要在烈怒中懲罰我！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Psalm of David, to bring to remembrance. O LORD, rebuke me not in thy wrath: neither chasten me in thy hot displeasure.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38:2  |  Psalms 38:2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因為，你的箭射入我身； 你的手壓住我。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thine arrows stick fast in me, and thy hand presseth me sore.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38:3  |  Psalms 38:3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因你的惱怒，我的肉無一完全； 因我的罪過，我的骨頭也不安寧。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 is no soundness in my flesh because of thine anger; neither is there any rest in my bones because of my sin.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38:4  |  Psalms 38:4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我的罪孽高過我的頭， 如同重擔叫我擔當不起。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mine iniquities are gone over mine head: as an heavy burden they are too heavy for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38:5  |  Psalms 38:5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因我的愚昧， 我的傷發臭流膿。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wounds stink and are corrupt because of my foolishness.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38:6  |  Psalms 38:6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我疼痛，大大拳曲， 終日哀痛。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am troubled; I am bowed down greatly; I go mourning all the day long.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38:7  |  Psalms 38:7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我滿腰是火； 我的肉無一完全。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my loins are filled with a loathsome disease: and there is no soundness in my flesh.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38:8  |  Psalms 38:8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我被壓傷，身體疲倦； 因心裏不安，我就唉哼。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am feeble and sore broken: I have roared by reason of the disquietness of my heart.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38:9  |  Psalms 38:9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主啊，我的心願都在你面前； 我的歎息不向你隱瞞。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Lord, all my desire is before thee; and my groaning is not hid from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38:10  |  Psalms 38:10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我心跳動，我力衰微， 連我眼中的光也沒有了。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heart panteth, my strength faileth me: as for the light of mine eyes, it also is gone from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38:11  |  Psalms 38:11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我的良朋密友因我的災病都躲在旁邊站着； 我的親戚本家也遠遠地站立。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lovers and my friends stand aloof from my sore; and my kinsmen stand afar off.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38:12  |  Psalms 38:12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那尋索我命的設下網羅； 那想要害我的口出惡言， 終日思想詭計。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also that seek after my life lay snares for me: and they that seek my hurt speak mischievous things, and imagine deceits all the day long.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38:13  |  Psalms 38:13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但我如聾子不聽， 像啞巴不開口。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I, as a deaf man, heard not; and I was as a dumb man that openeth not his mouth.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38:14  |  Psalms 38:14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我如不聽見的人， 口中沒有回話。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Thus I was as a man that heareth not, and in whose mouth are no reproofs.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38:15  |  Psalms 38:15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耶和華啊，我仰望你！ 主－我的神啊，你必應允我！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in thee, O LORD, do I hope: thou wilt hear, O Lord my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38:16  |  Psalms 38:16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我曾說：恐怕他們向我誇耀； 我失腳的時候，他們向我誇大。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 said, Hear me, lest otherwise they should rejoice over me: when my foot slippeth, they magnify themselves against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38:17  |  Psalms 38:17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我幾乎跌倒； 我的痛苦常在我面前。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 am ready to halt, and my sorrow is continually before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38:18  |  Psalms 38:18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我要承認我的罪孽； 我要因我的罪憂愁。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 will declare mine iniquity; I will be sorry for my sin.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38:19  |  Psalms 38:19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但我的仇敵又活潑又強壯， 無理恨我的增多了。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mine enemies are lively, and they are strong: and they that hate me wrongfully are multiplied.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38:20  |  Psalms 38:20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以惡報善的與我作對， 因我是追求良善。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also that render evil for good are mine adversaries; because I follow the thing that good is.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38:21  |  Psalms 38:21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耶和華啊，求你不要撇棄我！ 我的神啊，求你不要遠離我！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Forsake me not, O LORD: O my God, be not far from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38:22  |  Psalms 38:22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拯救我的主啊，求你快快幫助我！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Make haste to help me, O Lord my salvation.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2026-08-30T04:28:21.2650000Z</dcterms:created>
  <dcterms:modified xsi:type="dcterms:W3CDTF">2026-08-30T04:28:21.2650000Z</dcterms:modified>
</coreProperties>
</file>