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88ad1d698984619" /><Relationship Type="http://schemas.openxmlformats.org/officeDocument/2006/relationships/extended-properties" Target="/docProps/app.xml" Id="Rbd44cd61e42349a8" /><Relationship Type="http://schemas.openxmlformats.org/officeDocument/2006/relationships/officeDocument" Target="/ppt/presentation.xml" Id="Rce9c260f11c348d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4a662abf43746d5"/>
  </p:sldMasterIdLst>
  <p:notesMasterIdLst>
    <p:notesMasterId xmlns:r="http://schemas.openxmlformats.org/officeDocument/2006/relationships" r:id="R7cfec4173fc04b17"/>
  </p:notesMasterIdLst>
  <p:sldIdLst>
    <p:sldId xmlns:r="http://schemas.openxmlformats.org/officeDocument/2006/relationships" id="256" r:id="Rf042e322356c47d8"/>
    <p:sldId xmlns:r="http://schemas.openxmlformats.org/officeDocument/2006/relationships" id="257" r:id="Ree8fee0cb5b54c6b"/>
    <p:sldId xmlns:r="http://schemas.openxmlformats.org/officeDocument/2006/relationships" id="258" r:id="R122c96d3a7584e3b"/>
    <p:sldId xmlns:r="http://schemas.openxmlformats.org/officeDocument/2006/relationships" id="259" r:id="R0c8647d5d6fc4ba8"/>
    <p:sldId xmlns:r="http://schemas.openxmlformats.org/officeDocument/2006/relationships" id="260" r:id="R5cdf648922f348e4"/>
    <p:sldId xmlns:r="http://schemas.openxmlformats.org/officeDocument/2006/relationships" id="261" r:id="Rfa00b69aa81b4658"/>
    <p:sldId xmlns:r="http://schemas.openxmlformats.org/officeDocument/2006/relationships" id="262" r:id="R06f11f753df848aa"/>
    <p:sldId xmlns:r="http://schemas.openxmlformats.org/officeDocument/2006/relationships" id="263" r:id="Rdfd8709c58da4f22"/>
    <p:sldId xmlns:r="http://schemas.openxmlformats.org/officeDocument/2006/relationships" id="264" r:id="Ra9430729e08b4be2"/>
    <p:sldId xmlns:r="http://schemas.openxmlformats.org/officeDocument/2006/relationships" id="265" r:id="Rb65455683ebe4692"/>
    <p:sldId xmlns:r="http://schemas.openxmlformats.org/officeDocument/2006/relationships" id="266" r:id="R1a014a0dccdc4a4a"/>
    <p:sldId xmlns:r="http://schemas.openxmlformats.org/officeDocument/2006/relationships" id="267" r:id="Rdddf0cc182014ec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7fe3127874a4a09" /><Relationship Type="http://schemas.openxmlformats.org/officeDocument/2006/relationships/slideMaster" Target="/ppt/slideMasters/slideMaster1.xml" Id="R84a662abf43746d5" /><Relationship Type="http://schemas.openxmlformats.org/officeDocument/2006/relationships/notesMaster" Target="/ppt/notesMasters/notesMaster1.xml" Id="R7cfec4173fc04b17" /><Relationship Type="http://schemas.openxmlformats.org/officeDocument/2006/relationships/presProps" Target="/ppt/presProps.xml" Id="Reab5c0572be942be" /><Relationship Type="http://schemas.openxmlformats.org/officeDocument/2006/relationships/tableStyles" Target="/ppt/tableStyles.xml" Id="R3d8d8dec8d5941fa" /><Relationship Type="http://schemas.openxmlformats.org/officeDocument/2006/relationships/slide" Target="/ppt/slides/slide1.xml" Id="Rf042e322356c47d8" /><Relationship Type="http://schemas.openxmlformats.org/officeDocument/2006/relationships/slide" Target="/ppt/slides/slide2.xml" Id="Ree8fee0cb5b54c6b" /><Relationship Type="http://schemas.openxmlformats.org/officeDocument/2006/relationships/slide" Target="/ppt/slides/slide3.xml" Id="R122c96d3a7584e3b" /><Relationship Type="http://schemas.openxmlformats.org/officeDocument/2006/relationships/slide" Target="/ppt/slides/slide4.xml" Id="R0c8647d5d6fc4ba8" /><Relationship Type="http://schemas.openxmlformats.org/officeDocument/2006/relationships/slide" Target="/ppt/slides/slide5.xml" Id="R5cdf648922f348e4" /><Relationship Type="http://schemas.openxmlformats.org/officeDocument/2006/relationships/slide" Target="/ppt/slides/slide6.xml" Id="Rfa00b69aa81b4658" /><Relationship Type="http://schemas.openxmlformats.org/officeDocument/2006/relationships/slide" Target="/ppt/slides/slide7.xml" Id="R06f11f753df848aa" /><Relationship Type="http://schemas.openxmlformats.org/officeDocument/2006/relationships/slide" Target="/ppt/slides/slide8.xml" Id="Rdfd8709c58da4f22" /><Relationship Type="http://schemas.openxmlformats.org/officeDocument/2006/relationships/slide" Target="/ppt/slides/slide9.xml" Id="Ra9430729e08b4be2" /><Relationship Type="http://schemas.openxmlformats.org/officeDocument/2006/relationships/slide" Target="/ppt/slides/slide10.xml" Id="Rb65455683ebe4692" /><Relationship Type="http://schemas.openxmlformats.org/officeDocument/2006/relationships/slide" Target="/ppt/slides/slide11.xml" Id="R1a014a0dccdc4a4a" /><Relationship Type="http://schemas.openxmlformats.org/officeDocument/2006/relationships/slide" Target="/ppt/slides/slide12.xml" Id="Rdddf0cc182014ec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1f95fbb658f4ed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bca65efa8e148c9" /><Relationship Type="http://schemas.openxmlformats.org/officeDocument/2006/relationships/notesMaster" Target="/ppt/notesMasters/notesMaster1.xml" Id="R1757618d46d942a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615b69a12a64a95" /><Relationship Type="http://schemas.openxmlformats.org/officeDocument/2006/relationships/notesMaster" Target="/ppt/notesMasters/notesMaster1.xml" Id="Rd5157cb6337a447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67a748e1f67435d" /><Relationship Type="http://schemas.openxmlformats.org/officeDocument/2006/relationships/notesMaster" Target="/ppt/notesMasters/notesMaster1.xml" Id="R29e7701ed5ce4c2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47eff9e7e9e4326" /><Relationship Type="http://schemas.openxmlformats.org/officeDocument/2006/relationships/notesMaster" Target="/ppt/notesMasters/notesMaster1.xml" Id="R4bf25c88b9d64dd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bbb9162492940ef" /><Relationship Type="http://schemas.openxmlformats.org/officeDocument/2006/relationships/notesMaster" Target="/ppt/notesMasters/notesMaster1.xml" Id="R405e0cc35d1b41b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b6e07ed18334c6b" /><Relationship Type="http://schemas.openxmlformats.org/officeDocument/2006/relationships/notesMaster" Target="/ppt/notesMasters/notesMaster1.xml" Id="R47e293dc499044d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910afe6c3bf4b59" /><Relationship Type="http://schemas.openxmlformats.org/officeDocument/2006/relationships/notesMaster" Target="/ppt/notesMasters/notesMaster1.xml" Id="Rb8c991e9e1dd460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06cdc6a71db47b3" /><Relationship Type="http://schemas.openxmlformats.org/officeDocument/2006/relationships/notesMaster" Target="/ppt/notesMasters/notesMaster1.xml" Id="R6717f1072aa649b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3b6156da1094baf" /><Relationship Type="http://schemas.openxmlformats.org/officeDocument/2006/relationships/notesMaster" Target="/ppt/notesMasters/notesMaster1.xml" Id="Rcaa3704fde98401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3643afccea5468b" /><Relationship Type="http://schemas.openxmlformats.org/officeDocument/2006/relationships/notesMaster" Target="/ppt/notesMasters/notesMaster1.xml" Id="R475baaa24ee4488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7de88ff991c498f" /><Relationship Type="http://schemas.openxmlformats.org/officeDocument/2006/relationships/notesMaster" Target="/ppt/notesMasters/notesMaster1.xml" Id="Rd95f48d24e2e4e8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6d569e6b15646af" /><Relationship Type="http://schemas.openxmlformats.org/officeDocument/2006/relationships/notesMaster" Target="/ppt/notesMasters/notesMaster1.xml" Id="Rd195a557fb9f44d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3fda0ac8754113" /><Relationship Type="http://schemas.openxmlformats.org/officeDocument/2006/relationships/image" Target="/ppt/media/image.png" Id="R5d82b2cf53824e51" /><Relationship Type="http://schemas.openxmlformats.org/officeDocument/2006/relationships/image" Target="/ppt/media/image2.png" Id="R87212cecc46e40b4" /><Relationship Type="http://schemas.openxmlformats.org/officeDocument/2006/relationships/image" Target="/ppt/media/image.jpeg" Id="R0ceb103f0937467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a49f96f36804ccd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5d82b2cf53824e5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87212cecc46e40b4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eb103f0937467a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87cb60614074039" /><Relationship Type="http://schemas.openxmlformats.org/officeDocument/2006/relationships/slideLayout" Target="/ppt/slideLayouts/slideLayout1.xml" Id="R6aa2df0b744c4707" /><Relationship Type="http://schemas.openxmlformats.org/officeDocument/2006/relationships/slideLayout" Target="/ppt/slideLayouts/slideLayout2.xml" Id="R477a3ae5c26d4a46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aa2df0b744c4707"/>
    <p:sldLayoutId xmlns:r="http://schemas.openxmlformats.org/officeDocument/2006/relationships" id="2147483650" r:id="R477a3ae5c26d4a46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c8aea6d2a04c14" /><Relationship Type="http://schemas.openxmlformats.org/officeDocument/2006/relationships/notesSlide" Target="/ppt/notesSlides/notesSlide1.xml" Id="R4c710a8fcb994a6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915916bf6b418d" /><Relationship Type="http://schemas.openxmlformats.org/officeDocument/2006/relationships/notesSlide" Target="/ppt/notesSlides/notesSlide2.xml" Id="Re9dbcc0b62bb413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361e78eeb14f30" /><Relationship Type="http://schemas.openxmlformats.org/officeDocument/2006/relationships/notesSlide" Target="/ppt/notesSlides/notesSlide3.xml" Id="R6269b698aaba41c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9431f7b09a42ed" /><Relationship Type="http://schemas.openxmlformats.org/officeDocument/2006/relationships/notesSlide" Target="/ppt/notesSlides/notesSlide4.xml" Id="Rcbcea65594ca420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5a2aab04734df8" /><Relationship Type="http://schemas.openxmlformats.org/officeDocument/2006/relationships/notesSlide" Target="/ppt/notesSlides/notesSlide5.xml" Id="R3059970e8b5b44d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dcb14e02804e83" /><Relationship Type="http://schemas.openxmlformats.org/officeDocument/2006/relationships/notesSlide" Target="/ppt/notesSlides/notesSlide6.xml" Id="R67453a7895594be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016917057e4d2d" /><Relationship Type="http://schemas.openxmlformats.org/officeDocument/2006/relationships/notesSlide" Target="/ppt/notesSlides/notesSlide7.xml" Id="Re720664d095f4b9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b6bbdca5444a5f" /><Relationship Type="http://schemas.openxmlformats.org/officeDocument/2006/relationships/notesSlide" Target="/ppt/notesSlides/notesSlide8.xml" Id="R1bd2c9c9730049e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86c045745c74108" /><Relationship Type="http://schemas.openxmlformats.org/officeDocument/2006/relationships/notesSlide" Target="/ppt/notesSlides/notesSlide9.xml" Id="R6565754306ae439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e12d0b78264d54" /><Relationship Type="http://schemas.openxmlformats.org/officeDocument/2006/relationships/notesSlide" Target="/ppt/notesSlides/notesSlide10.xml" Id="R505c1b25a96d418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f8b4fc9cc141d7" /><Relationship Type="http://schemas.openxmlformats.org/officeDocument/2006/relationships/notesSlide" Target="/ppt/notesSlides/notesSlide11.xml" Id="R79f1bf6d43e5420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43d5823d9c4bfe" /><Relationship Type="http://schemas.openxmlformats.org/officeDocument/2006/relationships/notesSlide" Target="/ppt/notesSlides/notesSlide12.xml" Id="Rd04da614ef76426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詩篇第57章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57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57:1  |  Psalms 57:1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大衛逃避掃羅，藏在洞裏。那時，他作這金詩，交與伶長。調用休要毀壞。 神啊，求你憐憫我，憐憫我！ 因為我的心投靠你。 我要投靠在你翅膀的蔭下， 等到災害過去。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Al-taschith, Michtam of David, when he fled from Saul in the cave. Be merciful unto me, O God, be merciful unto me: for my soul trusteth in thee: yea, in the shadow of thy wings will I make my refuge, until these calamities be overpast.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57:2  |  Psalms 57:2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我要求告至高的神， 就是為我成全[諸事]的神。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cry unto God most high; unto God that performeth all things for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57:3  |  Psalms 57:3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那要吞我的人辱罵我的時候， 神從天上必施恩救我， 也必向我發出慈愛和誠實。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send from heaven, and save me from the reproach of him that would swallow me up. Selah. God shall send forth his mercy and his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57:4  |  Psalms 57:4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我的性命在獅子中間； 我躺臥在性如烈火的世人當中。 他們的牙齒是槍、箭； 他們的舌頭是快刀。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soul is among lions: and I lie even among them that are set on fire, even the sons of men, whose teeth are spears and arrows, and their tongue a sharp sword.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57:5  |  Psalms 57:5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神啊，願你崇高過於諸天！ 願你的榮耀高過全地！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thou exalted, O God, above the heavens; let thy glory be above all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57:6  |  Psalms 57:6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他們為我的腳設下網羅，壓制我的心； 他們在我面前挖了坑，自己反掉在其中。 （細拉）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have prepared a net for my steps; my soul is bowed down: they have digged a pit before me, into the midst whereof they are fallen themselves.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57:7  |  Psalms 57:7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神啊，我心堅定，我心堅定； 我要唱詩，我要歌頌！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heart is fixed, O God, my heart is fixed: I will sing and give praise.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57:8  |  Psalms 57:8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我的靈啊，你當醒起！ 琴瑟啊，你們當醒起！ 我自己要極早醒起！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Awake up, my glory; awake, psaltery and harp: I myself will awake early.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57:9  |  Psalms 57:9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主啊，我要在萬民中稱謝你， 在列邦中歌頌你！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praise thee, O Lord, among the people: I will sing unto thee among the nations.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57:10  |  Psalms 57:10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因為，你的慈愛高及諸天； 你的誠實達到穹蒼。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thy mercy is great unto the heavens, and thy truth unto the clouds.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57:11  |  Psalms 57:11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神啊，願你崇高過於諸天！ 願你的榮耀高過全地！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thou exalted, O God, above the heavens: let thy glory be above all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2026-08-30T04:31:41.9640000Z</dcterms:created>
  <dcterms:modified xsi:type="dcterms:W3CDTF">2026-08-30T04:31:41.9640000Z</dcterms:modified>
</coreProperties>
</file>