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206d686ef22457f" /><Relationship Type="http://schemas.openxmlformats.org/officeDocument/2006/relationships/extended-properties" Target="/docProps/app.xml" Id="R8f8fe028ae4e4d3f" /><Relationship Type="http://schemas.openxmlformats.org/officeDocument/2006/relationships/officeDocument" Target="/ppt/presentation.xml" Id="Rca4872e7cca24ee0" /></Relationships>
</file>

<file path=ppt/presentation.xml><?xml version="1.0" encoding="utf-8"?>
<p:presentation xmlns:p="http://schemas.openxmlformats.org/presentationml/2006/main">
  <p:sldMasterIdLst>
    <p:sldMasterId xmlns:r="http://schemas.openxmlformats.org/officeDocument/2006/relationships" id="2147483648" r:id="Rb6941e9fa9e74130"/>
  </p:sldMasterIdLst>
  <p:notesMasterIdLst>
    <p:notesMasterId xmlns:r="http://schemas.openxmlformats.org/officeDocument/2006/relationships" r:id="R3b11bdd969f04edb"/>
  </p:notesMasterIdLst>
  <p:sldIdLst>
    <p:sldId xmlns:r="http://schemas.openxmlformats.org/officeDocument/2006/relationships" id="256" r:id="R86c9fea1b63c41af"/>
    <p:sldId xmlns:r="http://schemas.openxmlformats.org/officeDocument/2006/relationships" id="257" r:id="Rd0b8bf6cdcce47a2"/>
    <p:sldId xmlns:r="http://schemas.openxmlformats.org/officeDocument/2006/relationships" id="258" r:id="R7411160c1b564d1e"/>
    <p:sldId xmlns:r="http://schemas.openxmlformats.org/officeDocument/2006/relationships" id="259" r:id="R599e47920b694548"/>
    <p:sldId xmlns:r="http://schemas.openxmlformats.org/officeDocument/2006/relationships" id="260" r:id="R4d14b516fcff4257"/>
    <p:sldId xmlns:r="http://schemas.openxmlformats.org/officeDocument/2006/relationships" id="261" r:id="R0a4faeac913c4a49"/>
    <p:sldId xmlns:r="http://schemas.openxmlformats.org/officeDocument/2006/relationships" id="262" r:id="Re580f39d687e4c4d"/>
    <p:sldId xmlns:r="http://schemas.openxmlformats.org/officeDocument/2006/relationships" id="263" r:id="R1be9f73f16874669"/>
    <p:sldId xmlns:r="http://schemas.openxmlformats.org/officeDocument/2006/relationships" id="264" r:id="Rd4d9bda2e37e4b8c"/>
    <p:sldId xmlns:r="http://schemas.openxmlformats.org/officeDocument/2006/relationships" id="265" r:id="Rb86c58c4dc4e4314"/>
    <p:sldId xmlns:r="http://schemas.openxmlformats.org/officeDocument/2006/relationships" id="266" r:id="R798769deba304354"/>
    <p:sldId xmlns:r="http://schemas.openxmlformats.org/officeDocument/2006/relationships" id="267" r:id="Rce9e8c45ce9f4024"/>
    <p:sldId xmlns:r="http://schemas.openxmlformats.org/officeDocument/2006/relationships" id="268" r:id="R422dc7a10b234a3c"/>
    <p:sldId xmlns:r="http://schemas.openxmlformats.org/officeDocument/2006/relationships" id="269" r:id="R5cb38473a51a46cc"/>
    <p:sldId xmlns:r="http://schemas.openxmlformats.org/officeDocument/2006/relationships" id="270" r:id="Ree9ad3f61e5c4c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34c62bc5b24e7c" /><Relationship Type="http://schemas.openxmlformats.org/officeDocument/2006/relationships/slideMaster" Target="/ppt/slideMasters/slideMaster1.xml" Id="Rb6941e9fa9e74130" /><Relationship Type="http://schemas.openxmlformats.org/officeDocument/2006/relationships/notesMaster" Target="/ppt/notesMasters/notesMaster1.xml" Id="R3b11bdd969f04edb" /><Relationship Type="http://schemas.openxmlformats.org/officeDocument/2006/relationships/presProps" Target="/ppt/presProps.xml" Id="R590ce76cb33741bb" /><Relationship Type="http://schemas.openxmlformats.org/officeDocument/2006/relationships/tableStyles" Target="/ppt/tableStyles.xml" Id="R889c4558035440a3" /><Relationship Type="http://schemas.openxmlformats.org/officeDocument/2006/relationships/slide" Target="/ppt/slides/slide1.xml" Id="R86c9fea1b63c41af" /><Relationship Type="http://schemas.openxmlformats.org/officeDocument/2006/relationships/slide" Target="/ppt/slides/slide2.xml" Id="Rd0b8bf6cdcce47a2" /><Relationship Type="http://schemas.openxmlformats.org/officeDocument/2006/relationships/slide" Target="/ppt/slides/slide3.xml" Id="R7411160c1b564d1e" /><Relationship Type="http://schemas.openxmlformats.org/officeDocument/2006/relationships/slide" Target="/ppt/slides/slide4.xml" Id="R599e47920b694548" /><Relationship Type="http://schemas.openxmlformats.org/officeDocument/2006/relationships/slide" Target="/ppt/slides/slide5.xml" Id="R4d14b516fcff4257" /><Relationship Type="http://schemas.openxmlformats.org/officeDocument/2006/relationships/slide" Target="/ppt/slides/slide6.xml" Id="R0a4faeac913c4a49" /><Relationship Type="http://schemas.openxmlformats.org/officeDocument/2006/relationships/slide" Target="/ppt/slides/slide7.xml" Id="Re580f39d687e4c4d" /><Relationship Type="http://schemas.openxmlformats.org/officeDocument/2006/relationships/slide" Target="/ppt/slides/slide8.xml" Id="R1be9f73f16874669" /><Relationship Type="http://schemas.openxmlformats.org/officeDocument/2006/relationships/slide" Target="/ppt/slides/slide9.xml" Id="Rd4d9bda2e37e4b8c" /><Relationship Type="http://schemas.openxmlformats.org/officeDocument/2006/relationships/slide" Target="/ppt/slides/slide10.xml" Id="Rb86c58c4dc4e4314" /><Relationship Type="http://schemas.openxmlformats.org/officeDocument/2006/relationships/slide" Target="/ppt/slides/slide11.xml" Id="R798769deba304354" /><Relationship Type="http://schemas.openxmlformats.org/officeDocument/2006/relationships/slide" Target="/ppt/slides/slide12.xml" Id="Rce9e8c45ce9f4024" /><Relationship Type="http://schemas.openxmlformats.org/officeDocument/2006/relationships/slide" Target="/ppt/slides/slide13.xml" Id="R422dc7a10b234a3c" /><Relationship Type="http://schemas.openxmlformats.org/officeDocument/2006/relationships/slide" Target="/ppt/slides/slide14.xml" Id="R5cb38473a51a46cc" /><Relationship Type="http://schemas.openxmlformats.org/officeDocument/2006/relationships/slide" Target="/ppt/slides/slide15.xml" Id="Ree9ad3f61e5c4c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f1312475fc6492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50660e5cde4876" /><Relationship Type="http://schemas.openxmlformats.org/officeDocument/2006/relationships/notesMaster" Target="/ppt/notesMasters/notesMaster1.xml" Id="R879c4ca33a2049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4c64d2b65e4de9" /><Relationship Type="http://schemas.openxmlformats.org/officeDocument/2006/relationships/notesMaster" Target="/ppt/notesMasters/notesMaster1.xml" Id="R117fa6b6016345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856eff7950b34526" /><Relationship Type="http://schemas.openxmlformats.org/officeDocument/2006/relationships/notesMaster" Target="/ppt/notesMasters/notesMaster1.xml" Id="Rb78c8aff815c46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fbaed8e7fc40ad" /><Relationship Type="http://schemas.openxmlformats.org/officeDocument/2006/relationships/notesMaster" Target="/ppt/notesMasters/notesMaster1.xml" Id="R1c02cf0c0d604e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cb967fdeb94caa" /><Relationship Type="http://schemas.openxmlformats.org/officeDocument/2006/relationships/notesMaster" Target="/ppt/notesMasters/notesMaster1.xml" Id="Rae51de42e63042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4fb81e58b5447e" /><Relationship Type="http://schemas.openxmlformats.org/officeDocument/2006/relationships/notesMaster" Target="/ppt/notesMasters/notesMaster1.xml" Id="R83bee1afa0bf40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c225b9fdc3347bb" /><Relationship Type="http://schemas.openxmlformats.org/officeDocument/2006/relationships/notesMaster" Target="/ppt/notesMasters/notesMaster1.xml" Id="Rf45e69a83a9340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514be2d1c84677" /><Relationship Type="http://schemas.openxmlformats.org/officeDocument/2006/relationships/notesMaster" Target="/ppt/notesMasters/notesMaster1.xml" Id="Re94bbe9bdabb4a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cf4399d3c898474c" /><Relationship Type="http://schemas.openxmlformats.org/officeDocument/2006/relationships/notesMaster" Target="/ppt/notesMasters/notesMaster1.xml" Id="R3352063679fa49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0bd556a65843eb" /><Relationship Type="http://schemas.openxmlformats.org/officeDocument/2006/relationships/notesMaster" Target="/ppt/notesMasters/notesMaster1.xml" Id="R629bda1300c743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7ce6a68936f4a5a" /><Relationship Type="http://schemas.openxmlformats.org/officeDocument/2006/relationships/notesMaster" Target="/ppt/notesMasters/notesMaster1.xml" Id="Rf6b4ef538b094f3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a6ced01c6f480b" /><Relationship Type="http://schemas.openxmlformats.org/officeDocument/2006/relationships/notesMaster" Target="/ppt/notesMasters/notesMaster1.xml" Id="R7bb9b651d759428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84369fdfa94788" /><Relationship Type="http://schemas.openxmlformats.org/officeDocument/2006/relationships/notesMaster" Target="/ppt/notesMasters/notesMaster1.xml" Id="Rb528aa09a9bb45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ad6d2958704c27" /><Relationship Type="http://schemas.openxmlformats.org/officeDocument/2006/relationships/notesMaster" Target="/ppt/notesMasters/notesMaster1.xml" Id="Rd398b230b3034b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12432966ab64fe2" /><Relationship Type="http://schemas.openxmlformats.org/officeDocument/2006/relationships/notesMaster" Target="/ppt/notesMasters/notesMaster1.xml" Id="Rcdc13dee35544a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8de3ba6c214c7c" /><Relationship Type="http://schemas.openxmlformats.org/officeDocument/2006/relationships/image" Target="/ppt/media/image.png" Id="Rdeb0aa3a09054498" /><Relationship Type="http://schemas.openxmlformats.org/officeDocument/2006/relationships/image" Target="/ppt/media/image2.png" Id="Rce72f870625140c8" /><Relationship Type="http://schemas.openxmlformats.org/officeDocument/2006/relationships/image" Target="/ppt/media/image.jpeg" Id="Rab1cf264de8245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ed5120146c14e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eb0aa3a0905449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e72f870625140c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b1cf264de8245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7885fe716b482d" /><Relationship Type="http://schemas.openxmlformats.org/officeDocument/2006/relationships/slideLayout" Target="/ppt/slideLayouts/slideLayout1.xml" Id="Rd3398a212c28494a" /><Relationship Type="http://schemas.openxmlformats.org/officeDocument/2006/relationships/slideLayout" Target="/ppt/slideLayouts/slideLayout2.xml" Id="R6b35143cc02f4d6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398a212c28494a"/>
    <p:sldLayoutId xmlns:r="http://schemas.openxmlformats.org/officeDocument/2006/relationships" id="2147483650" r:id="R6b35143cc02f4d6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db3cea0991943d8" /><Relationship Type="http://schemas.openxmlformats.org/officeDocument/2006/relationships/notesSlide" Target="/ppt/notesSlides/notesSlide1.xml" Id="R7640ee87318e481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ff5e8bcdcee4010" /><Relationship Type="http://schemas.openxmlformats.org/officeDocument/2006/relationships/notesSlide" Target="/ppt/notesSlides/notesSlide2.xml" Id="Rf390c5b7708b43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58915e37f8f43e3" /><Relationship Type="http://schemas.openxmlformats.org/officeDocument/2006/relationships/notesSlide" Target="/ppt/notesSlides/notesSlide3.xml" Id="Rf51902a342bd49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327484a13614b71" /><Relationship Type="http://schemas.openxmlformats.org/officeDocument/2006/relationships/notesSlide" Target="/ppt/notesSlides/notesSlide4.xml" Id="R4166b8f3912f41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ac017c50c9a4951" /><Relationship Type="http://schemas.openxmlformats.org/officeDocument/2006/relationships/notesSlide" Target="/ppt/notesSlides/notesSlide5.xml" Id="Rbf70dace0e344c5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645793110534d1e" /><Relationship Type="http://schemas.openxmlformats.org/officeDocument/2006/relationships/notesSlide" Target="/ppt/notesSlides/notesSlide6.xml" Id="Rad6e2f65b24940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934d5b24def4cff" /><Relationship Type="http://schemas.openxmlformats.org/officeDocument/2006/relationships/notesSlide" Target="/ppt/notesSlides/notesSlide7.xml" Id="R5ee973b1a31144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e60c2a4ed5746e3" /><Relationship Type="http://schemas.openxmlformats.org/officeDocument/2006/relationships/notesSlide" Target="/ppt/notesSlides/notesSlide8.xml" Id="Rb0824096358f4e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60a98d137c4d07" /><Relationship Type="http://schemas.openxmlformats.org/officeDocument/2006/relationships/notesSlide" Target="/ppt/notesSlides/notesSlide9.xml" Id="Rf0df9dc5c8e143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d6e659241334938" /><Relationship Type="http://schemas.openxmlformats.org/officeDocument/2006/relationships/notesSlide" Target="/ppt/notesSlides/notesSlide10.xml" Id="R90004660fc41445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cc2bf115d564b3e" /><Relationship Type="http://schemas.openxmlformats.org/officeDocument/2006/relationships/notesSlide" Target="/ppt/notesSlides/notesSlide11.xml" Id="R9ef3830973c042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478b76b4c7e4db6" /><Relationship Type="http://schemas.openxmlformats.org/officeDocument/2006/relationships/notesSlide" Target="/ppt/notesSlides/notesSlide12.xml" Id="Rd2d9f0aaff054de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6fe7a274af145f5" /><Relationship Type="http://schemas.openxmlformats.org/officeDocument/2006/relationships/notesSlide" Target="/ppt/notesSlides/notesSlide13.xml" Id="R88332c6dc0bc42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b5580012f964a5f" /><Relationship Type="http://schemas.openxmlformats.org/officeDocument/2006/relationships/notesSlide" Target="/ppt/notesSlides/notesSlide14.xml" Id="Rbcba6986907d4f3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22346e56f9746d9" /><Relationship Type="http://schemas.openxmlformats.org/officeDocument/2006/relationships/notesSlide" Target="/ppt/notesSlides/notesSlide15.xml" Id="R3de540800e1248c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歷代志上第10章</a:t>
            </a:r>
          </a:p>
          <a:p xmlns:a="http://schemas.openxmlformats.org/drawingml/2006/main">
            <a:pPr algn="ctr">
              <a:buNone/>
            </a:pPr>
            <a:r>
              <a:rPr sz="2000">
                <a:solidFill>
                  <a:srgbClr val="FFFFFF"/>
                </a:solidFill>
                <a:latin typeface="Georgia"/>
                <a:ea typeface="Georgia"/>
                <a:cs typeface="Georgia"/>
              </a:rPr>
              <a:t>1 Chronicles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  |  1 Chronicles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非利士人與以色列人爭戰，以色列人在非利士人面前逃跑，在基利波山有被殺仆倒的。</a:t>
            </a:r>
          </a:p>
          <a:p xmlns:a="http://schemas.openxmlformats.org/drawingml/2006/main">
            <a:pPr algn="ctr">
              <a:buNone/>
            </a:pPr>
            <a:r>
              <a:rPr sz="2400">
                <a:solidFill>
                  <a:srgbClr val="FFFFFF"/>
                </a:solidFill>
                <a:latin typeface="Georgia"/>
                <a:ea typeface="Georgia"/>
                <a:cs typeface="Georgia"/>
              </a:rPr>
              <a:t>Now the Philistines fought against Israel; and the men of Israel fled from before the Philistines, and fell down slain in mount Gilboa.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10:2  |  1 Chronicles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非利士人緊追掃羅和他兒子們，就殺了掃羅的兒子約拿單、亞比拿達、麥基舒亞。</a:t>
            </a:r>
          </a:p>
          <a:p xmlns:a="http://schemas.openxmlformats.org/drawingml/2006/main">
            <a:pPr algn="ctr">
              <a:buNone/>
            </a:pPr>
            <a:r>
              <a:rPr sz="2100">
                <a:solidFill>
                  <a:srgbClr val="FFFFFF"/>
                </a:solidFill>
                <a:latin typeface="Georgia"/>
                <a:ea typeface="Georgia"/>
                <a:cs typeface="Georgia"/>
              </a:rPr>
              <a:t>And the Philistines followed hard after Saul, and after his sons; and the Philistines slew Jonathan, and Abinadab, and Malchi-shua, the sons of Saul.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10:3  |  1 Chronicles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勢派甚大，掃羅被弓箭手追上，射傷甚重，</a:t>
            </a:r>
          </a:p>
          <a:p xmlns:a="http://schemas.openxmlformats.org/drawingml/2006/main">
            <a:pPr algn="ctr">
              <a:buNone/>
            </a:pPr>
            <a:r>
              <a:rPr sz="2400">
                <a:solidFill>
                  <a:srgbClr val="FFFFFF"/>
                </a:solidFill>
                <a:latin typeface="Georgia"/>
                <a:ea typeface="Georgia"/>
                <a:cs typeface="Georgia"/>
              </a:rPr>
              <a:t>And the battle went sore against Saul, and the archers hit him, and he was wounded of the archers.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10:4  |  1 Chronicles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就吩咐拿他兵器的人說：「你拔出刀來，將我刺死，免得那些未受割禮的人來凌辱我。」但拿兵器的人甚懼怕，不肯刺他；</a:t>
            </a:r>
          </a:p>
          <a:p xmlns:a="http://schemas.openxmlformats.org/drawingml/2006/main">
            <a:pPr algn="ctr">
              <a:buNone/>
            </a:pPr>
            <a:r>
              <a:rPr sz="1800">
                <a:solidFill>
                  <a:srgbClr val="FFFFFF"/>
                </a:solidFill>
                <a:latin typeface="Georgia"/>
                <a:ea typeface="Georgia"/>
                <a:cs typeface="Georgia"/>
              </a:rPr>
              <a:t>Then said Saul to his armourbearer, Draw thy sword, and thrust me through therewith; lest these uncircumcised come and abuse me. But his armourbearer would not; for he was sore afraid. So Saul took a sword, and fell upon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10:5  |  1 Chronicles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掃羅就自己伏在刀上死了。拿兵器的人見掃羅已死，也伏在刀上死了。</a:t>
            </a:r>
          </a:p>
          <a:p xmlns:a="http://schemas.openxmlformats.org/drawingml/2006/main">
            <a:pPr algn="ctr">
              <a:buNone/>
            </a:pPr>
            <a:r>
              <a:rPr sz="2400">
                <a:solidFill>
                  <a:srgbClr val="FFFFFF"/>
                </a:solidFill>
                <a:latin typeface="Georgia"/>
                <a:ea typeface="Georgia"/>
                <a:cs typeface="Georgia"/>
              </a:rPr>
              <a:t>And when his armourbearer saw that Saul was dead, he fell likewise on the sword, and died.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10:6  |  1 Chronicles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這樣，掃羅和他三個兒子，並他的全家都一同死亡。</a:t>
            </a:r>
          </a:p>
          <a:p xmlns:a="http://schemas.openxmlformats.org/drawingml/2006/main">
            <a:pPr algn="ctr">
              <a:buNone/>
            </a:pPr>
            <a:r>
              <a:rPr sz="2800">
                <a:solidFill>
                  <a:srgbClr val="FFFFFF"/>
                </a:solidFill>
                <a:latin typeface="Georgia"/>
                <a:ea typeface="Georgia"/>
                <a:cs typeface="Georgia"/>
              </a:rPr>
              <a:t>So Saul died, and his three sons, and all his house died together.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10:7  |  1 Chronicles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住平原的以色列眾人見以色列軍兵逃跑，掃羅和他兒子都死了，也就棄城逃跑，非利士人便來住在其中。</a:t>
            </a:r>
          </a:p>
          <a:p xmlns:a="http://schemas.openxmlformats.org/drawingml/2006/main">
            <a:pPr algn="ctr">
              <a:buNone/>
            </a:pPr>
            <a:r>
              <a:rPr sz="2100">
                <a:solidFill>
                  <a:srgbClr val="FFFFFF"/>
                </a:solidFill>
                <a:latin typeface="Georgia"/>
                <a:ea typeface="Georgia"/>
                <a:cs typeface="Georgia"/>
              </a:rPr>
              <a:t>And when all the men of Israel that were in the valley saw that they fled, and that Saul and his sons were dead, then they forsook their cities, and fled: and the Philistines came and dwelt in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10:8  |  1 Chronicles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次日，非利士人來剝那被殺之人的衣服，看見掃羅和他兒子仆倒在基利波山，</a:t>
            </a:r>
          </a:p>
          <a:p xmlns:a="http://schemas.openxmlformats.org/drawingml/2006/main">
            <a:pPr algn="ctr">
              <a:buNone/>
            </a:pPr>
            <a:r>
              <a:rPr sz="2400">
                <a:solidFill>
                  <a:srgbClr val="FFFFFF"/>
                </a:solidFill>
                <a:latin typeface="Georgia"/>
                <a:ea typeface="Georgia"/>
                <a:cs typeface="Georgia"/>
              </a:rPr>
              <a:t>And it came to pass on the morrow, when the Philistines came to strip the slain, that they found Saul and his sons fallen in mount Gilboa.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10:9  |  1 Chronicles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就剝了他的軍裝，割下他的首級，打發人到 非利士地的四境報信與他們的偶像和眾民，</a:t>
            </a:r>
          </a:p>
          <a:p xmlns:a="http://schemas.openxmlformats.org/drawingml/2006/main">
            <a:pPr algn="ctr">
              <a:buNone/>
            </a:pPr>
            <a:r>
              <a:rPr sz="2100">
                <a:solidFill>
                  <a:srgbClr val="FFFFFF"/>
                </a:solidFill>
                <a:latin typeface="Georgia"/>
                <a:ea typeface="Georgia"/>
                <a:cs typeface="Georgia"/>
              </a:rPr>
              <a:t>And when they had stripped him, they took his head, and his armour, and sent into the land of the Philistines round about, to carry tidings unto their idols, and to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10:10  |  1 Chronicles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又將掃羅的軍裝放在他們神的廟裏，將他的首級釘在大袞廟中。</a:t>
            </a:r>
          </a:p>
          <a:p xmlns:a="http://schemas.openxmlformats.org/drawingml/2006/main">
            <a:pPr algn="ctr">
              <a:buNone/>
            </a:pPr>
            <a:r>
              <a:rPr sz="2400">
                <a:solidFill>
                  <a:srgbClr val="FFFFFF"/>
                </a:solidFill>
                <a:latin typeface="Georgia"/>
                <a:ea typeface="Georgia"/>
                <a:cs typeface="Georgia"/>
              </a:rPr>
              <a:t>And they put his armour in the house of their gods, and fastened his head in the temple of Dagon.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10:11  |  1 Chronicles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基列‧雅比人聽見非利士人向掃羅所行的一切事，</a:t>
            </a:r>
          </a:p>
          <a:p xmlns:a="http://schemas.openxmlformats.org/drawingml/2006/main">
            <a:pPr algn="ctr">
              <a:buNone/>
            </a:pPr>
            <a:r>
              <a:rPr sz="2800">
                <a:solidFill>
                  <a:srgbClr val="FFFFFF"/>
                </a:solidFill>
                <a:latin typeface="Georgia"/>
                <a:ea typeface="Georgia"/>
                <a:cs typeface="Georgia"/>
              </a:rPr>
              <a:t>And when all Jabesh-gilead heard all that the Philistines had done to Saul,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10:12  |  1 Chronicles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他們中間所有的勇士就起身前去，將掃羅和他兒子的屍身送到雅比，將他們的屍骨葬在雅比的橡樹下，就禁食七日。</a:t>
            </a:r>
          </a:p>
          <a:p xmlns:a="http://schemas.openxmlformats.org/drawingml/2006/main">
            <a:pPr algn="ctr">
              <a:buNone/>
            </a:pPr>
            <a:r>
              <a:rPr sz="2100">
                <a:solidFill>
                  <a:srgbClr val="FFFFFF"/>
                </a:solidFill>
                <a:latin typeface="Georgia"/>
                <a:ea typeface="Georgia"/>
                <a:cs typeface="Georgia"/>
              </a:rPr>
              <a:t>They arose, all the valiant men, and took away the body of Saul, and the bodies of his sons, and brought them to Jabesh, and buried their bones under the oak in Jabesh, and fasted seven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10:13  |  1 Chronicles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這樣，掃羅死了。因為他干犯耶和華，沒有遵守耶和華的命；又因他求問交鬼的婦人，</a:t>
            </a:r>
          </a:p>
          <a:p xmlns:a="http://schemas.openxmlformats.org/drawingml/2006/main">
            <a:pPr algn="ctr">
              <a:buNone/>
            </a:pPr>
            <a:r>
              <a:rPr sz="2100">
                <a:solidFill>
                  <a:srgbClr val="FFFFFF"/>
                </a:solidFill>
                <a:latin typeface="Georgia"/>
                <a:ea typeface="Georgia"/>
                <a:cs typeface="Georgia"/>
              </a:rPr>
              <a:t>So Saul died for his transgression which he committed against the LORD, even against the word of the LORD, which he kept not, and also for asking counsel of one that had a familiar spirit, to enquire of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10:14  |  1 Chronicles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沒有求問耶和華，所以耶和華使他被殺，把國歸於耶西的兒子大衛。</a:t>
            </a:r>
          </a:p>
          <a:p xmlns:a="http://schemas.openxmlformats.org/drawingml/2006/main">
            <a:pPr algn="ctr">
              <a:buNone/>
            </a:pPr>
            <a:r>
              <a:rPr sz="2400">
                <a:solidFill>
                  <a:srgbClr val="FFFFFF"/>
                </a:solidFill>
                <a:latin typeface="Georgia"/>
                <a:ea typeface="Georgia"/>
                <a:cs typeface="Georgia"/>
              </a:rPr>
              <a:t>And enquired not of the LORD: therefore he slew him, and turned the kingdom unto David the son of Jesse.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2026-08-30T04:37:35.0100000Z</dcterms:created>
  <dcterms:modified xsi:type="dcterms:W3CDTF">2026-08-30T04:37:35.0100000Z</dcterms:modified>
</coreProperties>
</file>