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21b3904efb41f1" /><Relationship Type="http://schemas.openxmlformats.org/officeDocument/2006/relationships/extended-properties" Target="/docProps/app.xml" Id="R732faf69f97e480f" /><Relationship Type="http://schemas.openxmlformats.org/officeDocument/2006/relationships/officeDocument" Target="/ppt/presentation.xml" Id="R1a00d75f5ab14a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e4231532fa4c31"/>
  </p:sldMasterIdLst>
  <p:notesMasterIdLst>
    <p:notesMasterId xmlns:r="http://schemas.openxmlformats.org/officeDocument/2006/relationships" r:id="R218ad33a7a534a22"/>
  </p:notesMasterIdLst>
  <p:sldIdLst>
    <p:sldId xmlns:r="http://schemas.openxmlformats.org/officeDocument/2006/relationships" id="256" r:id="Rd379ce3ff3784218"/>
    <p:sldId xmlns:r="http://schemas.openxmlformats.org/officeDocument/2006/relationships" id="257" r:id="R7cae148a9f924936"/>
    <p:sldId xmlns:r="http://schemas.openxmlformats.org/officeDocument/2006/relationships" id="258" r:id="Rcef3183430d448cb"/>
    <p:sldId xmlns:r="http://schemas.openxmlformats.org/officeDocument/2006/relationships" id="259" r:id="R3dcd423424c448df"/>
    <p:sldId xmlns:r="http://schemas.openxmlformats.org/officeDocument/2006/relationships" id="260" r:id="Re9ee23005c8d4182"/>
    <p:sldId xmlns:r="http://schemas.openxmlformats.org/officeDocument/2006/relationships" id="261" r:id="Ra2b669259167426f"/>
    <p:sldId xmlns:r="http://schemas.openxmlformats.org/officeDocument/2006/relationships" id="262" r:id="R7ca23a7dbea949b4"/>
    <p:sldId xmlns:r="http://schemas.openxmlformats.org/officeDocument/2006/relationships" id="263" r:id="R8784c5e5aa91435c"/>
    <p:sldId xmlns:r="http://schemas.openxmlformats.org/officeDocument/2006/relationships" id="264" r:id="R3ffb128640c34dc3"/>
    <p:sldId xmlns:r="http://schemas.openxmlformats.org/officeDocument/2006/relationships" id="265" r:id="Re4278dabbf174976"/>
    <p:sldId xmlns:r="http://schemas.openxmlformats.org/officeDocument/2006/relationships" id="266" r:id="Rc61a45c5b6c74180"/>
    <p:sldId xmlns:r="http://schemas.openxmlformats.org/officeDocument/2006/relationships" id="267" r:id="R971ae5981bb044da"/>
    <p:sldId xmlns:r="http://schemas.openxmlformats.org/officeDocument/2006/relationships" id="268" r:id="Rabf117df72e84601"/>
    <p:sldId xmlns:r="http://schemas.openxmlformats.org/officeDocument/2006/relationships" id="269" r:id="Ra6c086a736b14dee"/>
    <p:sldId xmlns:r="http://schemas.openxmlformats.org/officeDocument/2006/relationships" id="270" r:id="R17a782afd41e4958"/>
    <p:sldId xmlns:r="http://schemas.openxmlformats.org/officeDocument/2006/relationships" id="271" r:id="Rb2094e04669d495e"/>
    <p:sldId xmlns:r="http://schemas.openxmlformats.org/officeDocument/2006/relationships" id="272" r:id="Ref1bfe9262e949e1"/>
    <p:sldId xmlns:r="http://schemas.openxmlformats.org/officeDocument/2006/relationships" id="273" r:id="R11eed04e31d5435a"/>
    <p:sldId xmlns:r="http://schemas.openxmlformats.org/officeDocument/2006/relationships" id="274" r:id="Rdaf8455db31b4389"/>
    <p:sldId xmlns:r="http://schemas.openxmlformats.org/officeDocument/2006/relationships" id="275" r:id="R378a7ff01020454d"/>
    <p:sldId xmlns:r="http://schemas.openxmlformats.org/officeDocument/2006/relationships" id="276" r:id="R1190de0436014440"/>
    <p:sldId xmlns:r="http://schemas.openxmlformats.org/officeDocument/2006/relationships" id="277" r:id="Rc1111deb52224f7f"/>
    <p:sldId xmlns:r="http://schemas.openxmlformats.org/officeDocument/2006/relationships" id="278" r:id="R014b7a67260a4eee"/>
    <p:sldId xmlns:r="http://schemas.openxmlformats.org/officeDocument/2006/relationships" id="279" r:id="Rf2539d0f02754e99"/>
    <p:sldId xmlns:r="http://schemas.openxmlformats.org/officeDocument/2006/relationships" id="280" r:id="Rb0e584b2c130461f"/>
    <p:sldId xmlns:r="http://schemas.openxmlformats.org/officeDocument/2006/relationships" id="281" r:id="R83a21096e03e4531"/>
    <p:sldId xmlns:r="http://schemas.openxmlformats.org/officeDocument/2006/relationships" id="282" r:id="R34c92731ef7a4325"/>
    <p:sldId xmlns:r="http://schemas.openxmlformats.org/officeDocument/2006/relationships" id="283" r:id="R987ec167250d4ab1"/>
    <p:sldId xmlns:r="http://schemas.openxmlformats.org/officeDocument/2006/relationships" id="284" r:id="R5180d2dbefb84e5e"/>
    <p:sldId xmlns:r="http://schemas.openxmlformats.org/officeDocument/2006/relationships" id="285" r:id="Rc589554f5aa7450d"/>
    <p:sldId xmlns:r="http://schemas.openxmlformats.org/officeDocument/2006/relationships" id="286" r:id="R9191385d111047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cd11484a0a4ec6" /><Relationship Type="http://schemas.openxmlformats.org/officeDocument/2006/relationships/slideMaster" Target="/ppt/slideMasters/slideMaster1.xml" Id="Re7e4231532fa4c31" /><Relationship Type="http://schemas.openxmlformats.org/officeDocument/2006/relationships/notesMaster" Target="/ppt/notesMasters/notesMaster1.xml" Id="R218ad33a7a534a22" /><Relationship Type="http://schemas.openxmlformats.org/officeDocument/2006/relationships/presProps" Target="/ppt/presProps.xml" Id="Rb3fa34e0f0354364" /><Relationship Type="http://schemas.openxmlformats.org/officeDocument/2006/relationships/tableStyles" Target="/ppt/tableStyles.xml" Id="Rec2ec59c7c0540d4" /><Relationship Type="http://schemas.openxmlformats.org/officeDocument/2006/relationships/slide" Target="/ppt/slides/slide1.xml" Id="Rd379ce3ff3784218" /><Relationship Type="http://schemas.openxmlformats.org/officeDocument/2006/relationships/slide" Target="/ppt/slides/slide2.xml" Id="R7cae148a9f924936" /><Relationship Type="http://schemas.openxmlformats.org/officeDocument/2006/relationships/slide" Target="/ppt/slides/slide3.xml" Id="Rcef3183430d448cb" /><Relationship Type="http://schemas.openxmlformats.org/officeDocument/2006/relationships/slide" Target="/ppt/slides/slide4.xml" Id="R3dcd423424c448df" /><Relationship Type="http://schemas.openxmlformats.org/officeDocument/2006/relationships/slide" Target="/ppt/slides/slide5.xml" Id="Re9ee23005c8d4182" /><Relationship Type="http://schemas.openxmlformats.org/officeDocument/2006/relationships/slide" Target="/ppt/slides/slide6.xml" Id="Ra2b669259167426f" /><Relationship Type="http://schemas.openxmlformats.org/officeDocument/2006/relationships/slide" Target="/ppt/slides/slide7.xml" Id="R7ca23a7dbea949b4" /><Relationship Type="http://schemas.openxmlformats.org/officeDocument/2006/relationships/slide" Target="/ppt/slides/slide8.xml" Id="R8784c5e5aa91435c" /><Relationship Type="http://schemas.openxmlformats.org/officeDocument/2006/relationships/slide" Target="/ppt/slides/slide9.xml" Id="R3ffb128640c34dc3" /><Relationship Type="http://schemas.openxmlformats.org/officeDocument/2006/relationships/slide" Target="/ppt/slides/slide10.xml" Id="Re4278dabbf174976" /><Relationship Type="http://schemas.openxmlformats.org/officeDocument/2006/relationships/slide" Target="/ppt/slides/slide11.xml" Id="Rc61a45c5b6c74180" /><Relationship Type="http://schemas.openxmlformats.org/officeDocument/2006/relationships/slide" Target="/ppt/slides/slide12.xml" Id="R971ae5981bb044da" /><Relationship Type="http://schemas.openxmlformats.org/officeDocument/2006/relationships/slide" Target="/ppt/slides/slide13.xml" Id="Rabf117df72e84601" /><Relationship Type="http://schemas.openxmlformats.org/officeDocument/2006/relationships/slide" Target="/ppt/slides/slide14.xml" Id="Ra6c086a736b14dee" /><Relationship Type="http://schemas.openxmlformats.org/officeDocument/2006/relationships/slide" Target="/ppt/slides/slide15.xml" Id="R17a782afd41e4958" /><Relationship Type="http://schemas.openxmlformats.org/officeDocument/2006/relationships/slide" Target="/ppt/slides/slide16.xml" Id="Rb2094e04669d495e" /><Relationship Type="http://schemas.openxmlformats.org/officeDocument/2006/relationships/slide" Target="/ppt/slides/slide17.xml" Id="Ref1bfe9262e949e1" /><Relationship Type="http://schemas.openxmlformats.org/officeDocument/2006/relationships/slide" Target="/ppt/slides/slide18.xml" Id="R11eed04e31d5435a" /><Relationship Type="http://schemas.openxmlformats.org/officeDocument/2006/relationships/slide" Target="/ppt/slides/slide19.xml" Id="Rdaf8455db31b4389" /><Relationship Type="http://schemas.openxmlformats.org/officeDocument/2006/relationships/slide" Target="/ppt/slides/slide20.xml" Id="R378a7ff01020454d" /><Relationship Type="http://schemas.openxmlformats.org/officeDocument/2006/relationships/slide" Target="/ppt/slides/slide21.xml" Id="R1190de0436014440" /><Relationship Type="http://schemas.openxmlformats.org/officeDocument/2006/relationships/slide" Target="/ppt/slides/slide22.xml" Id="Rc1111deb52224f7f" /><Relationship Type="http://schemas.openxmlformats.org/officeDocument/2006/relationships/slide" Target="/ppt/slides/slide23.xml" Id="R014b7a67260a4eee" /><Relationship Type="http://schemas.openxmlformats.org/officeDocument/2006/relationships/slide" Target="/ppt/slides/slide24.xml" Id="Rf2539d0f02754e99" /><Relationship Type="http://schemas.openxmlformats.org/officeDocument/2006/relationships/slide" Target="/ppt/slides/slide25.xml" Id="Rb0e584b2c130461f" /><Relationship Type="http://schemas.openxmlformats.org/officeDocument/2006/relationships/slide" Target="/ppt/slides/slide26.xml" Id="R83a21096e03e4531" /><Relationship Type="http://schemas.openxmlformats.org/officeDocument/2006/relationships/slide" Target="/ppt/slides/slide27.xml" Id="R34c92731ef7a4325" /><Relationship Type="http://schemas.openxmlformats.org/officeDocument/2006/relationships/slide" Target="/ppt/slides/slide28.xml" Id="R987ec167250d4ab1" /><Relationship Type="http://schemas.openxmlformats.org/officeDocument/2006/relationships/slide" Target="/ppt/slides/slide29.xml" Id="R5180d2dbefb84e5e" /><Relationship Type="http://schemas.openxmlformats.org/officeDocument/2006/relationships/slide" Target="/ppt/slides/slide30.xml" Id="Rc589554f5aa7450d" /><Relationship Type="http://schemas.openxmlformats.org/officeDocument/2006/relationships/slide" Target="/ppt/slides/slide31.xml" Id="R9191385d111047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937aa8a0a346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2c98b76ae44879" /><Relationship Type="http://schemas.openxmlformats.org/officeDocument/2006/relationships/notesMaster" Target="/ppt/notesMasters/notesMaster1.xml" Id="Rae327e5b0cb84d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ba6d50115f4348" /><Relationship Type="http://schemas.openxmlformats.org/officeDocument/2006/relationships/notesMaster" Target="/ppt/notesMasters/notesMaster1.xml" Id="Rdd16064bb92c45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f5fd97af384445" /><Relationship Type="http://schemas.openxmlformats.org/officeDocument/2006/relationships/notesMaster" Target="/ppt/notesMasters/notesMaster1.xml" Id="Rf7408e4bf7a246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7c5a1d099e4504" /><Relationship Type="http://schemas.openxmlformats.org/officeDocument/2006/relationships/notesMaster" Target="/ppt/notesMasters/notesMaster1.xml" Id="R17acce9b53e94c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17bf09568a4401" /><Relationship Type="http://schemas.openxmlformats.org/officeDocument/2006/relationships/notesMaster" Target="/ppt/notesMasters/notesMaster1.xml" Id="R1633c9d0f4514f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40628b1b654226" /><Relationship Type="http://schemas.openxmlformats.org/officeDocument/2006/relationships/notesMaster" Target="/ppt/notesMasters/notesMaster1.xml" Id="R3d5163eb39f449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fe0054dcf3419d" /><Relationship Type="http://schemas.openxmlformats.org/officeDocument/2006/relationships/notesMaster" Target="/ppt/notesMasters/notesMaster1.xml" Id="R07c3d0ef97ba4a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a4d6e8353b46ec" /><Relationship Type="http://schemas.openxmlformats.org/officeDocument/2006/relationships/notesMaster" Target="/ppt/notesMasters/notesMaster1.xml" Id="R8be6e609cbf94d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6e12c2d479440c" /><Relationship Type="http://schemas.openxmlformats.org/officeDocument/2006/relationships/notesMaster" Target="/ppt/notesMasters/notesMaster1.xml" Id="Rf4c1f497fee349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46e444a52e4160" /><Relationship Type="http://schemas.openxmlformats.org/officeDocument/2006/relationships/notesMaster" Target="/ppt/notesMasters/notesMaster1.xml" Id="R8690885c95c440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f80613f6134482" /><Relationship Type="http://schemas.openxmlformats.org/officeDocument/2006/relationships/notesMaster" Target="/ppt/notesMasters/notesMaster1.xml" Id="R6207fe95e37f411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ffa65577b5e4271" /><Relationship Type="http://schemas.openxmlformats.org/officeDocument/2006/relationships/notesMaster" Target="/ppt/notesMasters/notesMaster1.xml" Id="R7be3a402ed4040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662807878984181" /><Relationship Type="http://schemas.openxmlformats.org/officeDocument/2006/relationships/notesMaster" Target="/ppt/notesMasters/notesMaster1.xml" Id="R231df62abfef461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1e9568ff91f497a" /><Relationship Type="http://schemas.openxmlformats.org/officeDocument/2006/relationships/notesMaster" Target="/ppt/notesMasters/notesMaster1.xml" Id="R2c1c69e9510a45f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eff7fcdba6d411f" /><Relationship Type="http://schemas.openxmlformats.org/officeDocument/2006/relationships/notesMaster" Target="/ppt/notesMasters/notesMaster1.xml" Id="R01abbdbfc3dd4a2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3a28bf137e431a" /><Relationship Type="http://schemas.openxmlformats.org/officeDocument/2006/relationships/notesMaster" Target="/ppt/notesMasters/notesMaster1.xml" Id="R8b6dfd32a551432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4095c117da49a9" /><Relationship Type="http://schemas.openxmlformats.org/officeDocument/2006/relationships/notesMaster" Target="/ppt/notesMasters/notesMaster1.xml" Id="Rfa77db2fa72e48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1dfd2b050d24f41" /><Relationship Type="http://schemas.openxmlformats.org/officeDocument/2006/relationships/notesMaster" Target="/ppt/notesMasters/notesMaster1.xml" Id="Reaf267bd23f04c3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6149f8dc5994f32" /><Relationship Type="http://schemas.openxmlformats.org/officeDocument/2006/relationships/notesMaster" Target="/ppt/notesMasters/notesMaster1.xml" Id="R41aa6ae71b6c478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3ed0938bcb4cf6" /><Relationship Type="http://schemas.openxmlformats.org/officeDocument/2006/relationships/notesMaster" Target="/ppt/notesMasters/notesMaster1.xml" Id="R16fc20b57d394c6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03f1ecc78844b36" /><Relationship Type="http://schemas.openxmlformats.org/officeDocument/2006/relationships/notesMaster" Target="/ppt/notesMasters/notesMaster1.xml" Id="Ra9574b51a05c411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7a5f1bb5ecf4f80" /><Relationship Type="http://schemas.openxmlformats.org/officeDocument/2006/relationships/notesMaster" Target="/ppt/notesMasters/notesMaster1.xml" Id="R28a67c2c59aa4e3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8919e8d5985491d" /><Relationship Type="http://schemas.openxmlformats.org/officeDocument/2006/relationships/notesMaster" Target="/ppt/notesMasters/notesMaster1.xml" Id="Reb62441ee36b449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6a1048c3d8d45c3" /><Relationship Type="http://schemas.openxmlformats.org/officeDocument/2006/relationships/notesMaster" Target="/ppt/notesMasters/notesMaster1.xml" Id="Ra9dc1b6f784743e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b1759629c5346e0" /><Relationship Type="http://schemas.openxmlformats.org/officeDocument/2006/relationships/notesMaster" Target="/ppt/notesMasters/notesMaster1.xml" Id="Rbc7d97c0036a41b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c49dc530b8b4543" /><Relationship Type="http://schemas.openxmlformats.org/officeDocument/2006/relationships/notesMaster" Target="/ppt/notesMasters/notesMaster1.xml" Id="R63203354f073432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1c29dd365004684" /><Relationship Type="http://schemas.openxmlformats.org/officeDocument/2006/relationships/notesMaster" Target="/ppt/notesMasters/notesMaster1.xml" Id="R78beb54762964ab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cbb3bb4eee94b73" /><Relationship Type="http://schemas.openxmlformats.org/officeDocument/2006/relationships/notesMaster" Target="/ppt/notesMasters/notesMaster1.xml" Id="Rba91fb4bebe3454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d1fc327ae504eef" /><Relationship Type="http://schemas.openxmlformats.org/officeDocument/2006/relationships/notesMaster" Target="/ppt/notesMasters/notesMaster1.xml" Id="R086513a2d9834f7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e79be6a7359489a" /><Relationship Type="http://schemas.openxmlformats.org/officeDocument/2006/relationships/notesMaster" Target="/ppt/notesMasters/notesMaster1.xml" Id="R5dd27c64ee69475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1af7a06615e4381" /><Relationship Type="http://schemas.openxmlformats.org/officeDocument/2006/relationships/notesMaster" Target="/ppt/notesMasters/notesMaster1.xml" Id="R82d0185b8c5443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f81afef5c64e35" /><Relationship Type="http://schemas.openxmlformats.org/officeDocument/2006/relationships/image" Target="/ppt/media/image.png" Id="R969e182c434e4920" /><Relationship Type="http://schemas.openxmlformats.org/officeDocument/2006/relationships/image" Target="/ppt/media/image2.png" Id="R0caab90570ce4fff" /><Relationship Type="http://schemas.openxmlformats.org/officeDocument/2006/relationships/image" Target="/ppt/media/image.jpeg" Id="R81eb24fe1f0e46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789dd87cd64ef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69e182c434e492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caab90570ce4ff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eb24fe1f0e464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22995dfbd845b7" /><Relationship Type="http://schemas.openxmlformats.org/officeDocument/2006/relationships/slideLayout" Target="/ppt/slideLayouts/slideLayout1.xml" Id="R2f025ef23a01462a" /><Relationship Type="http://schemas.openxmlformats.org/officeDocument/2006/relationships/slideLayout" Target="/ppt/slideLayouts/slideLayout2.xml" Id="Rfd9bc7baa970444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025ef23a01462a"/>
    <p:sldLayoutId xmlns:r="http://schemas.openxmlformats.org/officeDocument/2006/relationships" id="2147483650" r:id="Rfd9bc7baa970444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4705a966a04f12" /><Relationship Type="http://schemas.openxmlformats.org/officeDocument/2006/relationships/notesSlide" Target="/ppt/notesSlides/notesSlide1.xml" Id="Rc59d0600a8a841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a891e774ce45a2" /><Relationship Type="http://schemas.openxmlformats.org/officeDocument/2006/relationships/notesSlide" Target="/ppt/notesSlides/notesSlide2.xml" Id="R5c8d7d4c745b4b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c15abd0eb3479a" /><Relationship Type="http://schemas.openxmlformats.org/officeDocument/2006/relationships/notesSlide" Target="/ppt/notesSlides/notesSlide3.xml" Id="Rcc9d36861ef949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3a3fff45cd45f1" /><Relationship Type="http://schemas.openxmlformats.org/officeDocument/2006/relationships/notesSlide" Target="/ppt/notesSlides/notesSlide4.xml" Id="Rc3b199f69bfc4c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6d1e4f1dfd4fb0" /><Relationship Type="http://schemas.openxmlformats.org/officeDocument/2006/relationships/notesSlide" Target="/ppt/notesSlides/notesSlide5.xml" Id="R50fc1f782ee545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b9ed21f0b84c8e" /><Relationship Type="http://schemas.openxmlformats.org/officeDocument/2006/relationships/notesSlide" Target="/ppt/notesSlides/notesSlide6.xml" Id="R1b27b770606d45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aed22c3c6e4dc2" /><Relationship Type="http://schemas.openxmlformats.org/officeDocument/2006/relationships/notesSlide" Target="/ppt/notesSlides/notesSlide7.xml" Id="R8a3844cf77c647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175dc0c2e14e99" /><Relationship Type="http://schemas.openxmlformats.org/officeDocument/2006/relationships/notesSlide" Target="/ppt/notesSlides/notesSlide8.xml" Id="Rb89c59de1d5e4e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39d8afdf2745c1" /><Relationship Type="http://schemas.openxmlformats.org/officeDocument/2006/relationships/notesSlide" Target="/ppt/notesSlides/notesSlide9.xml" Id="R7d9088be07a54d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b569ffb60c44b3" /><Relationship Type="http://schemas.openxmlformats.org/officeDocument/2006/relationships/notesSlide" Target="/ppt/notesSlides/notesSlide10.xml" Id="R0f598ac5f7294f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29818f87f04f62" /><Relationship Type="http://schemas.openxmlformats.org/officeDocument/2006/relationships/notesSlide" Target="/ppt/notesSlides/notesSlide11.xml" Id="R1423d829892242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abe504e64d406a" /><Relationship Type="http://schemas.openxmlformats.org/officeDocument/2006/relationships/notesSlide" Target="/ppt/notesSlides/notesSlide12.xml" Id="R597cfdba77ce479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a288ef199403f" /><Relationship Type="http://schemas.openxmlformats.org/officeDocument/2006/relationships/notesSlide" Target="/ppt/notesSlides/notesSlide13.xml" Id="R08795a6bb85b45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fe8ccf9c34c06" /><Relationship Type="http://schemas.openxmlformats.org/officeDocument/2006/relationships/notesSlide" Target="/ppt/notesSlides/notesSlide14.xml" Id="Rd2758dff4a2443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c4d266351e45ba" /><Relationship Type="http://schemas.openxmlformats.org/officeDocument/2006/relationships/notesSlide" Target="/ppt/notesSlides/notesSlide15.xml" Id="R4431d092092c4d7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8ba8c7a2014b93" /><Relationship Type="http://schemas.openxmlformats.org/officeDocument/2006/relationships/notesSlide" Target="/ppt/notesSlides/notesSlide16.xml" Id="Rce90bc0e27db4b8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a057461e864b3f" /><Relationship Type="http://schemas.openxmlformats.org/officeDocument/2006/relationships/notesSlide" Target="/ppt/notesSlides/notesSlide17.xml" Id="Rd733c39f9ca8464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b47fc622b14492" /><Relationship Type="http://schemas.openxmlformats.org/officeDocument/2006/relationships/notesSlide" Target="/ppt/notesSlides/notesSlide18.xml" Id="Rf57000e15c7f4f1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62f181899941c3" /><Relationship Type="http://schemas.openxmlformats.org/officeDocument/2006/relationships/notesSlide" Target="/ppt/notesSlides/notesSlide19.xml" Id="Rbfc6997e59d043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b73f7eb0c44fb2" /><Relationship Type="http://schemas.openxmlformats.org/officeDocument/2006/relationships/notesSlide" Target="/ppt/notesSlides/notesSlide20.xml" Id="R0f5b87252e074bc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3b50f5991840ea" /><Relationship Type="http://schemas.openxmlformats.org/officeDocument/2006/relationships/notesSlide" Target="/ppt/notesSlides/notesSlide21.xml" Id="R668fe26d5c674f7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8db754ab4d4720" /><Relationship Type="http://schemas.openxmlformats.org/officeDocument/2006/relationships/notesSlide" Target="/ppt/notesSlides/notesSlide22.xml" Id="R65d386cb5a28486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03a6bc64f44f42" /><Relationship Type="http://schemas.openxmlformats.org/officeDocument/2006/relationships/notesSlide" Target="/ppt/notesSlides/notesSlide23.xml" Id="Reafca0be823f485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c1f9cce86493a" /><Relationship Type="http://schemas.openxmlformats.org/officeDocument/2006/relationships/notesSlide" Target="/ppt/notesSlides/notesSlide24.xml" Id="R01a3595414d84c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878b390cf74f68" /><Relationship Type="http://schemas.openxmlformats.org/officeDocument/2006/relationships/notesSlide" Target="/ppt/notesSlides/notesSlide25.xml" Id="R02280bf083ef4b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4d508676e14e1f" /><Relationship Type="http://schemas.openxmlformats.org/officeDocument/2006/relationships/notesSlide" Target="/ppt/notesSlides/notesSlide26.xml" Id="R56b324b95bee4f3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5303ea4d7b4ab3" /><Relationship Type="http://schemas.openxmlformats.org/officeDocument/2006/relationships/notesSlide" Target="/ppt/notesSlides/notesSlide27.xml" Id="Rf20fa1db90f24e0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b79b6b809d43e2" /><Relationship Type="http://schemas.openxmlformats.org/officeDocument/2006/relationships/notesSlide" Target="/ppt/notesSlides/notesSlide28.xml" Id="R28fcdb95920f4c8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e7994f73a4f13" /><Relationship Type="http://schemas.openxmlformats.org/officeDocument/2006/relationships/notesSlide" Target="/ppt/notesSlides/notesSlide29.xml" Id="Rad368b471eee473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a5895718924111" /><Relationship Type="http://schemas.openxmlformats.org/officeDocument/2006/relationships/notesSlide" Target="/ppt/notesSlides/notesSlide30.xml" Id="R0cf1bcd5d3d44ee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e6f8adc4040b3" /><Relationship Type="http://schemas.openxmlformats.org/officeDocument/2006/relationships/notesSlide" Target="/ppt/notesSlides/notesSlide31.xml" Id="Rfe36e7dbd90343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  |  Job 39:1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山巖間的野山羊幾時生產，你知道嗎？ 母鹿下犢之期，你能察定嗎？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Knowest thou the time when the wild goats of the rock bring forth? or canst thou mark when the hinds do calve?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  |  Job 39:2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牠們懷胎的月數，你能數算嗎？ 牠們幾時生產，你能曉得嗎？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number the months that they fulfil? or knowest thou the time when they bring forth?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39:3  |  Job 39:3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牠們屈身，將子生下， 就除掉疼痛。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bow themselves, they bring forth their young ones, they cast out their sorrows.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39:4  |  Job 39:4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這子漸漸肥壯，在荒野長大， 去而不回。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young ones are in good liking, they grow up with corn; they go forth, and return not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39:5  |  Job 39:5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誰放野驢出去自由？ 誰解開快驢的繩索？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sent out the wild ass free? or who hath loosed the bands of the wild ass?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39:6  |  Job 39:6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我使曠野作牠的住處， 使鹹地當牠的居所。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house I have made the wilderness, and the barren land his dwellings.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39:7  |  Job 39:7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牠嗤笑城內的喧嚷， 不聽趕牲口的喝聲。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scorneth the multitude of the city, neither regardeth he the crying of the driver.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39:8  |  Job 39:8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遍山是牠的草場； 牠尋找各樣青綠之物。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range of the mountains is his pasture, and he searcheth after every green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39:9  |  Job 39:9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野牛豈肯服事你？ 豈肯住在你的槽旁？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the unicorn be willing to serve thee, or abide by thy crib?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39:10  |  Job 39:10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你豈能用套繩將野牛籠在犂溝之間？ 牠豈肯隨你耙山谷之地？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bind the unicorn with his band in the furrow? or will he harrow the valleys after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39:11  |  Job 39:11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豈可因牠的力大就倚靠牠？ 豈可把你的工交給牠做嗎？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trust him, because his strength is great? or wilt thou leave thy labour to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39:12  |  Job 39:12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豈可信靠牠把你的糧食運到家， 又收聚你禾場上的穀嗎？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believe him, that he will bring home thy seed, and gather it into thy barn?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39:13  |  Job 39:13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鴕鳥的翅膀歡然搧展， 豈是顯慈愛的翎毛和羽毛嗎？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Gavest thou the goodly wings unto the peacocks? or wings and feathers unto the ostrich?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39:14  |  Job 39:14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因牠把蛋留在地上， 在塵土中使得溫暖；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leaveth her eggs in the earth, and warmeth them in dust,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39:15  |  Job 39:15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卻想不到被腳踹碎， 或被野獸踐踏。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forgetteth that the foot may crush them, or that the wild beast may break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39:16  |  Job 39:16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牠忍心待雛，似乎不是自己的； 雖然徒受勞苦，也不[為雛]懼怕；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is hardened against her young ones, as though they were not hers: her labour is in vain without fear;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39:17  |  Job 39:17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因為神使牠沒有智慧， 也未將悟性賜給牠。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God hath deprived her of wisdom, neither hath he imparted to her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39:18  |  Job 39:18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牠幾時挺身展開翅膀， 就嗤笑馬和騎馬的人。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time she lifteth up herself on high, she scorneth the horse and his rider.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39:19  |  Job 39:19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馬的大力是你所賜的嗎？ 牠頸項上挓挲的誃是你給牠披上的嗎？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given the horse strength? hast thou clothed his neck with thunder?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39:20  |  Job 39:20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是你叫牠跳躍像蝗蟲嗎？ 牠噴氣之威使人驚惶。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make him afraid as a grasshopper? the glory of his nostrils is terrible.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39:21  |  Job 39:21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牠在谷中刨地，自喜其力； 牠出去迎接佩帶兵器的人。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paweth in the valley, and rejoiceth in his strength: he goeth on to meet the armed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39:22  |  Job 39:22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牠嗤笑可怕的事並不驚惶， 也不因刀劍退回。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mocketh at fear, and is not affrighted; neither turneth he back from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39:23  |  Job 39:23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箭袋和發亮的槍， 並短槍在牠身上錚錚有聲。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quiver rattleth against him, the glittering spear and the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39:24  |  Job 39:24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牠發猛烈的怒氣將地吞下； 一聽角聲就不耐站立。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swalloweth the ground with fierceness and rage: neither believeth he that it is the sound of the trumpet.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39:25  |  Job 39:25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角每發聲，牠說呵哈； 牠從遠處聞着戰氣， 又聽見軍長大發雷聲和[兵丁]吶喊。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saith among the trumpets, Ha, ha; and he smelleth the battle afar off, the thunder of the captains, and the shouting.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39:26  |  Job 39:26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鷹雀飛翔，展開翅膀一直向南， 豈是藉你的智慧嗎？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the hawk fly by thy wisdom, and stretch her wings toward the south?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39:27  |  Job 39:27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大鷹上騰在高處搭窩， 豈是聽你的吩咐嗎？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the eagle mount up at thy command, and make her nest on high?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39:28  |  Job 39:28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牠住在山巖， 以山峰和堅固之所為家，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dwelleth and abideth on the rock, upon the crag of the rock, and the strong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39:29  |  Job 39:29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從那裏窺看食物， 眼睛遠遠觀望。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thence she seeketh the prey, and her eyes behold afar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39:30  |  Job 39:30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牠的雛也咂血； 被殺的人在哪裏，牠也在那裏。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young ones also suck up blood: and where the slain are, there is she.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2026-08-30T04:23:57.7090000Z</dcterms:created>
  <dcterms:modified xsi:type="dcterms:W3CDTF">2026-08-30T04:23:57.7100000Z</dcterms:modified>
</coreProperties>
</file>