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c8af064a8ed4ac0" /><Relationship Type="http://schemas.openxmlformats.org/officeDocument/2006/relationships/extended-properties" Target="/docProps/app.xml" Id="Re7353eac4d68474f" /><Relationship Type="http://schemas.openxmlformats.org/officeDocument/2006/relationships/officeDocument" Target="/ppt/presentation.xml" Id="Rf89731b2ddf745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bd1fdcb009844e5"/>
  </p:sldMasterIdLst>
  <p:notesMasterIdLst>
    <p:notesMasterId xmlns:r="http://schemas.openxmlformats.org/officeDocument/2006/relationships" r:id="Raf42901abc3049ce"/>
  </p:notesMasterIdLst>
  <p:sldIdLst>
    <p:sldId xmlns:r="http://schemas.openxmlformats.org/officeDocument/2006/relationships" id="256" r:id="R84261e8957d64d6a"/>
    <p:sldId xmlns:r="http://schemas.openxmlformats.org/officeDocument/2006/relationships" id="257" r:id="R75b60bff48704565"/>
    <p:sldId xmlns:r="http://schemas.openxmlformats.org/officeDocument/2006/relationships" id="258" r:id="R9369b84c22c644ed"/>
    <p:sldId xmlns:r="http://schemas.openxmlformats.org/officeDocument/2006/relationships" id="259" r:id="R653ce8a8a594489c"/>
    <p:sldId xmlns:r="http://schemas.openxmlformats.org/officeDocument/2006/relationships" id="260" r:id="R131f76ba4d49492f"/>
    <p:sldId xmlns:r="http://schemas.openxmlformats.org/officeDocument/2006/relationships" id="261" r:id="R99240e161d64408e"/>
    <p:sldId xmlns:r="http://schemas.openxmlformats.org/officeDocument/2006/relationships" id="262" r:id="Rcada9cfe182b4c75"/>
    <p:sldId xmlns:r="http://schemas.openxmlformats.org/officeDocument/2006/relationships" id="263" r:id="R15817af1bddd4e2b"/>
    <p:sldId xmlns:r="http://schemas.openxmlformats.org/officeDocument/2006/relationships" id="264" r:id="Rccedc2b31932498e"/>
    <p:sldId xmlns:r="http://schemas.openxmlformats.org/officeDocument/2006/relationships" id="265" r:id="Rf2cf86e99bc94c28"/>
    <p:sldId xmlns:r="http://schemas.openxmlformats.org/officeDocument/2006/relationships" id="266" r:id="R7acfde9647704aa3"/>
    <p:sldId xmlns:r="http://schemas.openxmlformats.org/officeDocument/2006/relationships" id="267" r:id="R0dc9d86102b94e78"/>
    <p:sldId xmlns:r="http://schemas.openxmlformats.org/officeDocument/2006/relationships" id="268" r:id="Rab162b0e54654919"/>
    <p:sldId xmlns:r="http://schemas.openxmlformats.org/officeDocument/2006/relationships" id="269" r:id="Rc981d27dc1f2469b"/>
    <p:sldId xmlns:r="http://schemas.openxmlformats.org/officeDocument/2006/relationships" id="270" r:id="R05ebf5ae7af44915"/>
    <p:sldId xmlns:r="http://schemas.openxmlformats.org/officeDocument/2006/relationships" id="271" r:id="Rb3238b9ae17745a3"/>
    <p:sldId xmlns:r="http://schemas.openxmlformats.org/officeDocument/2006/relationships" id="272" r:id="Rf1879ec5f1494979"/>
    <p:sldId xmlns:r="http://schemas.openxmlformats.org/officeDocument/2006/relationships" id="273" r:id="R3871b3088f6941c2"/>
    <p:sldId xmlns:r="http://schemas.openxmlformats.org/officeDocument/2006/relationships" id="274" r:id="R5781cf74f28a443d"/>
    <p:sldId xmlns:r="http://schemas.openxmlformats.org/officeDocument/2006/relationships" id="275" r:id="R192d8586a92c4a87"/>
    <p:sldId xmlns:r="http://schemas.openxmlformats.org/officeDocument/2006/relationships" id="276" r:id="R86e1e690675e4076"/>
    <p:sldId xmlns:r="http://schemas.openxmlformats.org/officeDocument/2006/relationships" id="277" r:id="R0421e7bbe65340a4"/>
    <p:sldId xmlns:r="http://schemas.openxmlformats.org/officeDocument/2006/relationships" id="278" r:id="R8f1575d17503400e"/>
    <p:sldId xmlns:r="http://schemas.openxmlformats.org/officeDocument/2006/relationships" id="279" r:id="R3854e9e4451c43a0"/>
    <p:sldId xmlns:r="http://schemas.openxmlformats.org/officeDocument/2006/relationships" id="280" r:id="R65a381e5dc2d46fd"/>
    <p:sldId xmlns:r="http://schemas.openxmlformats.org/officeDocument/2006/relationships" id="281" r:id="R862c0da6c5574fc3"/>
    <p:sldId xmlns:r="http://schemas.openxmlformats.org/officeDocument/2006/relationships" id="282" r:id="R315dafb29a5049ff"/>
    <p:sldId xmlns:r="http://schemas.openxmlformats.org/officeDocument/2006/relationships" id="283" r:id="Rb460ea861a0145fb"/>
    <p:sldId xmlns:r="http://schemas.openxmlformats.org/officeDocument/2006/relationships" id="284" r:id="Re2bedce8ed2549b9"/>
    <p:sldId xmlns:r="http://schemas.openxmlformats.org/officeDocument/2006/relationships" id="285" r:id="Rad92bfa350734ba4"/>
    <p:sldId xmlns:r="http://schemas.openxmlformats.org/officeDocument/2006/relationships" id="286" r:id="R072a0e1f5be742d7"/>
    <p:sldId xmlns:r="http://schemas.openxmlformats.org/officeDocument/2006/relationships" id="287" r:id="R920b9ae839c742be"/>
    <p:sldId xmlns:r="http://schemas.openxmlformats.org/officeDocument/2006/relationships" id="288" r:id="R2e36c4b8ad574777"/>
    <p:sldId xmlns:r="http://schemas.openxmlformats.org/officeDocument/2006/relationships" id="289" r:id="Rb07cbe49aac249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b623811e8d044d0" /><Relationship Type="http://schemas.openxmlformats.org/officeDocument/2006/relationships/slideMaster" Target="/ppt/slideMasters/slideMaster1.xml" Id="R4bd1fdcb009844e5" /><Relationship Type="http://schemas.openxmlformats.org/officeDocument/2006/relationships/notesMaster" Target="/ppt/notesMasters/notesMaster1.xml" Id="Raf42901abc3049ce" /><Relationship Type="http://schemas.openxmlformats.org/officeDocument/2006/relationships/presProps" Target="/ppt/presProps.xml" Id="R7872a875607b493a" /><Relationship Type="http://schemas.openxmlformats.org/officeDocument/2006/relationships/tableStyles" Target="/ppt/tableStyles.xml" Id="Rd66cb1e81d3840bd" /><Relationship Type="http://schemas.openxmlformats.org/officeDocument/2006/relationships/slide" Target="/ppt/slides/slide1.xml" Id="R84261e8957d64d6a" /><Relationship Type="http://schemas.openxmlformats.org/officeDocument/2006/relationships/slide" Target="/ppt/slides/slide2.xml" Id="R75b60bff48704565" /><Relationship Type="http://schemas.openxmlformats.org/officeDocument/2006/relationships/slide" Target="/ppt/slides/slide3.xml" Id="R9369b84c22c644ed" /><Relationship Type="http://schemas.openxmlformats.org/officeDocument/2006/relationships/slide" Target="/ppt/slides/slide4.xml" Id="R653ce8a8a594489c" /><Relationship Type="http://schemas.openxmlformats.org/officeDocument/2006/relationships/slide" Target="/ppt/slides/slide5.xml" Id="R131f76ba4d49492f" /><Relationship Type="http://schemas.openxmlformats.org/officeDocument/2006/relationships/slide" Target="/ppt/slides/slide6.xml" Id="R99240e161d64408e" /><Relationship Type="http://schemas.openxmlformats.org/officeDocument/2006/relationships/slide" Target="/ppt/slides/slide7.xml" Id="Rcada9cfe182b4c75" /><Relationship Type="http://schemas.openxmlformats.org/officeDocument/2006/relationships/slide" Target="/ppt/slides/slide8.xml" Id="R15817af1bddd4e2b" /><Relationship Type="http://schemas.openxmlformats.org/officeDocument/2006/relationships/slide" Target="/ppt/slides/slide9.xml" Id="Rccedc2b31932498e" /><Relationship Type="http://schemas.openxmlformats.org/officeDocument/2006/relationships/slide" Target="/ppt/slides/slide10.xml" Id="Rf2cf86e99bc94c28" /><Relationship Type="http://schemas.openxmlformats.org/officeDocument/2006/relationships/slide" Target="/ppt/slides/slide11.xml" Id="R7acfde9647704aa3" /><Relationship Type="http://schemas.openxmlformats.org/officeDocument/2006/relationships/slide" Target="/ppt/slides/slide12.xml" Id="R0dc9d86102b94e78" /><Relationship Type="http://schemas.openxmlformats.org/officeDocument/2006/relationships/slide" Target="/ppt/slides/slide13.xml" Id="Rab162b0e54654919" /><Relationship Type="http://schemas.openxmlformats.org/officeDocument/2006/relationships/slide" Target="/ppt/slides/slide14.xml" Id="Rc981d27dc1f2469b" /><Relationship Type="http://schemas.openxmlformats.org/officeDocument/2006/relationships/slide" Target="/ppt/slides/slide15.xml" Id="R05ebf5ae7af44915" /><Relationship Type="http://schemas.openxmlformats.org/officeDocument/2006/relationships/slide" Target="/ppt/slides/slide16.xml" Id="Rb3238b9ae17745a3" /><Relationship Type="http://schemas.openxmlformats.org/officeDocument/2006/relationships/slide" Target="/ppt/slides/slide17.xml" Id="Rf1879ec5f1494979" /><Relationship Type="http://schemas.openxmlformats.org/officeDocument/2006/relationships/slide" Target="/ppt/slides/slide18.xml" Id="R3871b3088f6941c2" /><Relationship Type="http://schemas.openxmlformats.org/officeDocument/2006/relationships/slide" Target="/ppt/slides/slide19.xml" Id="R5781cf74f28a443d" /><Relationship Type="http://schemas.openxmlformats.org/officeDocument/2006/relationships/slide" Target="/ppt/slides/slide20.xml" Id="R192d8586a92c4a87" /><Relationship Type="http://schemas.openxmlformats.org/officeDocument/2006/relationships/slide" Target="/ppt/slides/slide21.xml" Id="R86e1e690675e4076" /><Relationship Type="http://schemas.openxmlformats.org/officeDocument/2006/relationships/slide" Target="/ppt/slides/slide22.xml" Id="R0421e7bbe65340a4" /><Relationship Type="http://schemas.openxmlformats.org/officeDocument/2006/relationships/slide" Target="/ppt/slides/slide23.xml" Id="R8f1575d17503400e" /><Relationship Type="http://schemas.openxmlformats.org/officeDocument/2006/relationships/slide" Target="/ppt/slides/slide24.xml" Id="R3854e9e4451c43a0" /><Relationship Type="http://schemas.openxmlformats.org/officeDocument/2006/relationships/slide" Target="/ppt/slides/slide25.xml" Id="R65a381e5dc2d46fd" /><Relationship Type="http://schemas.openxmlformats.org/officeDocument/2006/relationships/slide" Target="/ppt/slides/slide26.xml" Id="R862c0da6c5574fc3" /><Relationship Type="http://schemas.openxmlformats.org/officeDocument/2006/relationships/slide" Target="/ppt/slides/slide27.xml" Id="R315dafb29a5049ff" /><Relationship Type="http://schemas.openxmlformats.org/officeDocument/2006/relationships/slide" Target="/ppt/slides/slide28.xml" Id="Rb460ea861a0145fb" /><Relationship Type="http://schemas.openxmlformats.org/officeDocument/2006/relationships/slide" Target="/ppt/slides/slide29.xml" Id="Re2bedce8ed2549b9" /><Relationship Type="http://schemas.openxmlformats.org/officeDocument/2006/relationships/slide" Target="/ppt/slides/slide30.xml" Id="Rad92bfa350734ba4" /><Relationship Type="http://schemas.openxmlformats.org/officeDocument/2006/relationships/slide" Target="/ppt/slides/slide31.xml" Id="R072a0e1f5be742d7" /><Relationship Type="http://schemas.openxmlformats.org/officeDocument/2006/relationships/slide" Target="/ppt/slides/slide32.xml" Id="R920b9ae839c742be" /><Relationship Type="http://schemas.openxmlformats.org/officeDocument/2006/relationships/slide" Target="/ppt/slides/slide33.xml" Id="R2e36c4b8ad574777" /><Relationship Type="http://schemas.openxmlformats.org/officeDocument/2006/relationships/slide" Target="/ppt/slides/slide34.xml" Id="Rb07cbe49aac249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88c0ba16704a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c0faf004c804d82" /><Relationship Type="http://schemas.openxmlformats.org/officeDocument/2006/relationships/notesMaster" Target="/ppt/notesMasters/notesMaster1.xml" Id="R6a522ccd8ffc49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b3d86970a04d68" /><Relationship Type="http://schemas.openxmlformats.org/officeDocument/2006/relationships/notesMaster" Target="/ppt/notesMasters/notesMaster1.xml" Id="R9de8d2504e5044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aaeca876984c59" /><Relationship Type="http://schemas.openxmlformats.org/officeDocument/2006/relationships/notesMaster" Target="/ppt/notesMasters/notesMaster1.xml" Id="R7ee3af225f884cc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8ae64ef62f24ef3" /><Relationship Type="http://schemas.openxmlformats.org/officeDocument/2006/relationships/notesMaster" Target="/ppt/notesMasters/notesMaster1.xml" Id="Ra5fc8e2ce54849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1c64963e364af9" /><Relationship Type="http://schemas.openxmlformats.org/officeDocument/2006/relationships/notesMaster" Target="/ppt/notesMasters/notesMaster1.xml" Id="Rb55d557793734f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97a1e5934614f71" /><Relationship Type="http://schemas.openxmlformats.org/officeDocument/2006/relationships/notesMaster" Target="/ppt/notesMasters/notesMaster1.xml" Id="Rf9d699c8fa0544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c418e8f1dd44f7e" /><Relationship Type="http://schemas.openxmlformats.org/officeDocument/2006/relationships/notesMaster" Target="/ppt/notesMasters/notesMaster1.xml" Id="Rf7c3c2dce9e6462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a2ee719fbc4719" /><Relationship Type="http://schemas.openxmlformats.org/officeDocument/2006/relationships/notesMaster" Target="/ppt/notesMasters/notesMaster1.xml" Id="Rcf2a62b1eea2475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6049d2e4ed6480b" /><Relationship Type="http://schemas.openxmlformats.org/officeDocument/2006/relationships/notesMaster" Target="/ppt/notesMasters/notesMaster1.xml" Id="R1a455c2d45144bc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178289a76f641a9" /><Relationship Type="http://schemas.openxmlformats.org/officeDocument/2006/relationships/notesMaster" Target="/ppt/notesMasters/notesMaster1.xml" Id="Radd784de9ae741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3e893af9de84c96" /><Relationship Type="http://schemas.openxmlformats.org/officeDocument/2006/relationships/notesMaster" Target="/ppt/notesMasters/notesMaster1.xml" Id="R9b1f7f21531b40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525a5db682d4d0f" /><Relationship Type="http://schemas.openxmlformats.org/officeDocument/2006/relationships/notesMaster" Target="/ppt/notesMasters/notesMaster1.xml" Id="Ra1a70c3dc71b4a3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4b539349b0b4a2d" /><Relationship Type="http://schemas.openxmlformats.org/officeDocument/2006/relationships/notesMaster" Target="/ppt/notesMasters/notesMaster1.xml" Id="R3e56da44690141a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b7bc0b4d0dc49a6" /><Relationship Type="http://schemas.openxmlformats.org/officeDocument/2006/relationships/notesMaster" Target="/ppt/notesMasters/notesMaster1.xml" Id="Rbc3f7409ff5c42c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4f8e3967fdc47d8" /><Relationship Type="http://schemas.openxmlformats.org/officeDocument/2006/relationships/notesMaster" Target="/ppt/notesMasters/notesMaster1.xml" Id="R67d7c183b87247c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283126e027748c4" /><Relationship Type="http://schemas.openxmlformats.org/officeDocument/2006/relationships/notesMaster" Target="/ppt/notesMasters/notesMaster1.xml" Id="R7c0fb7fa4fe94fe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14074924d134b41" /><Relationship Type="http://schemas.openxmlformats.org/officeDocument/2006/relationships/notesMaster" Target="/ppt/notesMasters/notesMaster1.xml" Id="R6b907a22d3d44c1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80014947f274893" /><Relationship Type="http://schemas.openxmlformats.org/officeDocument/2006/relationships/notesMaster" Target="/ppt/notesMasters/notesMaster1.xml" Id="Rad1d751fc16542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2c2432fd644403c" /><Relationship Type="http://schemas.openxmlformats.org/officeDocument/2006/relationships/notesMaster" Target="/ppt/notesMasters/notesMaster1.xml" Id="R5337056d7012466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d4d89e8df14888" /><Relationship Type="http://schemas.openxmlformats.org/officeDocument/2006/relationships/notesMaster" Target="/ppt/notesMasters/notesMaster1.xml" Id="R65e0a3e68793446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03e1bf1c0e84d7b" /><Relationship Type="http://schemas.openxmlformats.org/officeDocument/2006/relationships/notesMaster" Target="/ppt/notesMasters/notesMaster1.xml" Id="Rd7fe929a57f744f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f8aa7d07831487a" /><Relationship Type="http://schemas.openxmlformats.org/officeDocument/2006/relationships/notesMaster" Target="/ppt/notesMasters/notesMaster1.xml" Id="Rb4dce47fa8d944c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fbd3c078f654933" /><Relationship Type="http://schemas.openxmlformats.org/officeDocument/2006/relationships/notesMaster" Target="/ppt/notesMasters/notesMaster1.xml" Id="R0839a7093a1d442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b841eabf3594503" /><Relationship Type="http://schemas.openxmlformats.org/officeDocument/2006/relationships/notesMaster" Target="/ppt/notesMasters/notesMaster1.xml" Id="Rdbabc7fac99642d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eef1dd2a2044a9e" /><Relationship Type="http://schemas.openxmlformats.org/officeDocument/2006/relationships/notesMaster" Target="/ppt/notesMasters/notesMaster1.xml" Id="Rb0ee124af92c459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db66ee7ab8f4bdc" /><Relationship Type="http://schemas.openxmlformats.org/officeDocument/2006/relationships/notesMaster" Target="/ppt/notesMasters/notesMaster1.xml" Id="R48cc58d841ca406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a163683bac9438f" /><Relationship Type="http://schemas.openxmlformats.org/officeDocument/2006/relationships/notesMaster" Target="/ppt/notesMasters/notesMaster1.xml" Id="Rccc2266fb4154f6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bcfa0ffd83d4b7c" /><Relationship Type="http://schemas.openxmlformats.org/officeDocument/2006/relationships/notesMaster" Target="/ppt/notesMasters/notesMaster1.xml" Id="R6622044fea594ef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52e2ae46caa847a4" /><Relationship Type="http://schemas.openxmlformats.org/officeDocument/2006/relationships/notesMaster" Target="/ppt/notesMasters/notesMaster1.xml" Id="R568bf753a2d34eb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42237da1a634a12" /><Relationship Type="http://schemas.openxmlformats.org/officeDocument/2006/relationships/notesMaster" Target="/ppt/notesMasters/notesMaster1.xml" Id="Rd5580898aae64c87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fab112b767b4fd4" /><Relationship Type="http://schemas.openxmlformats.org/officeDocument/2006/relationships/notesMaster" Target="/ppt/notesMasters/notesMaster1.xml" Id="Rc083f470172840c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ccfaf4a1aeb4e6e" /><Relationship Type="http://schemas.openxmlformats.org/officeDocument/2006/relationships/notesMaster" Target="/ppt/notesMasters/notesMaster1.xml" Id="R07d30c82542640b6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e46056968eb4028" /><Relationship Type="http://schemas.openxmlformats.org/officeDocument/2006/relationships/notesMaster" Target="/ppt/notesMasters/notesMaster1.xml" Id="R166933cd2733470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54917eb27074fbe" /><Relationship Type="http://schemas.openxmlformats.org/officeDocument/2006/relationships/notesMaster" Target="/ppt/notesMasters/notesMaster1.xml" Id="Rfbb8010062cc47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7afa4da78ea492a" /><Relationship Type="http://schemas.openxmlformats.org/officeDocument/2006/relationships/image" Target="/ppt/media/image.png" Id="Ra1ab019455f44778" /><Relationship Type="http://schemas.openxmlformats.org/officeDocument/2006/relationships/image" Target="/ppt/media/image2.png" Id="R2eff222f297d4128" /><Relationship Type="http://schemas.openxmlformats.org/officeDocument/2006/relationships/image" Target="/ppt/media/image.jpeg" Id="R68dde753328841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661575efcb435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1ab019455f4477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eff222f297d412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dde7533288416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1997d877e544f8" /><Relationship Type="http://schemas.openxmlformats.org/officeDocument/2006/relationships/slideLayout" Target="/ppt/slideLayouts/slideLayout1.xml" Id="Rdfa72e532d284dd5" /><Relationship Type="http://schemas.openxmlformats.org/officeDocument/2006/relationships/slideLayout" Target="/ppt/slideLayouts/slideLayout2.xml" Id="Rf15af15ab7934c6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a72e532d284dd5"/>
    <p:sldLayoutId xmlns:r="http://schemas.openxmlformats.org/officeDocument/2006/relationships" id="2147483650" r:id="Rf15af15ab7934c6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dfd5c8c56348f5" /><Relationship Type="http://schemas.openxmlformats.org/officeDocument/2006/relationships/notesSlide" Target="/ppt/notesSlides/notesSlide1.xml" Id="R3de6aa34ab8748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be376ba571e4b1e" /><Relationship Type="http://schemas.openxmlformats.org/officeDocument/2006/relationships/notesSlide" Target="/ppt/notesSlides/notesSlide2.xml" Id="R92bd53a8cee342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4731294c6a4ccc" /><Relationship Type="http://schemas.openxmlformats.org/officeDocument/2006/relationships/notesSlide" Target="/ppt/notesSlides/notesSlide3.xml" Id="R833000372c9a462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fc84b3ec394a31" /><Relationship Type="http://schemas.openxmlformats.org/officeDocument/2006/relationships/notesSlide" Target="/ppt/notesSlides/notesSlide4.xml" Id="R1e41664bdb4547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8c0d289f48412b" /><Relationship Type="http://schemas.openxmlformats.org/officeDocument/2006/relationships/notesSlide" Target="/ppt/notesSlides/notesSlide5.xml" Id="R4e52ab85f1b840d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a84c8c6b6849bc" /><Relationship Type="http://schemas.openxmlformats.org/officeDocument/2006/relationships/notesSlide" Target="/ppt/notesSlides/notesSlide6.xml" Id="R7cb3640dd76040b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4d260644b04e04" /><Relationship Type="http://schemas.openxmlformats.org/officeDocument/2006/relationships/notesSlide" Target="/ppt/notesSlides/notesSlide7.xml" Id="R19b8049f4b8d4ab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dabbdfd22642a1" /><Relationship Type="http://schemas.openxmlformats.org/officeDocument/2006/relationships/notesSlide" Target="/ppt/notesSlides/notesSlide8.xml" Id="R146a8e56c1fe437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4cd10c74ba4157" /><Relationship Type="http://schemas.openxmlformats.org/officeDocument/2006/relationships/notesSlide" Target="/ppt/notesSlides/notesSlide9.xml" Id="R672aa982bfde42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23633d09da44e6" /><Relationship Type="http://schemas.openxmlformats.org/officeDocument/2006/relationships/notesSlide" Target="/ppt/notesSlides/notesSlide10.xml" Id="R07b3e160a1484da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3a93eadfd84e1d" /><Relationship Type="http://schemas.openxmlformats.org/officeDocument/2006/relationships/notesSlide" Target="/ppt/notesSlides/notesSlide11.xml" Id="Rd0fdc22cea2345c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07bb26c18e41e8" /><Relationship Type="http://schemas.openxmlformats.org/officeDocument/2006/relationships/notesSlide" Target="/ppt/notesSlides/notesSlide12.xml" Id="R9049c72997024ed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a31e973d2a42cd" /><Relationship Type="http://schemas.openxmlformats.org/officeDocument/2006/relationships/notesSlide" Target="/ppt/notesSlides/notesSlide13.xml" Id="R59f60b5fb61d43c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0cf6cd3e564d51" /><Relationship Type="http://schemas.openxmlformats.org/officeDocument/2006/relationships/notesSlide" Target="/ppt/notesSlides/notesSlide14.xml" Id="R742c5a4c10bf473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6716bcf74648b1" /><Relationship Type="http://schemas.openxmlformats.org/officeDocument/2006/relationships/notesSlide" Target="/ppt/notesSlides/notesSlide15.xml" Id="Rd0fee8ed785a40b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4655e9f68947ee" /><Relationship Type="http://schemas.openxmlformats.org/officeDocument/2006/relationships/notesSlide" Target="/ppt/notesSlides/notesSlide16.xml" Id="Rd7a67f669c20456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1b0ee9195e48e9" /><Relationship Type="http://schemas.openxmlformats.org/officeDocument/2006/relationships/notesSlide" Target="/ppt/notesSlides/notesSlide17.xml" Id="R42cd5836a2164f7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09eb1928904134" /><Relationship Type="http://schemas.openxmlformats.org/officeDocument/2006/relationships/notesSlide" Target="/ppt/notesSlides/notesSlide18.xml" Id="R6f662ed3269949b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3a7a9ab474a5d" /><Relationship Type="http://schemas.openxmlformats.org/officeDocument/2006/relationships/notesSlide" Target="/ppt/notesSlides/notesSlide19.xml" Id="R9a9b8bf725b4413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be8cb96bd84810" /><Relationship Type="http://schemas.openxmlformats.org/officeDocument/2006/relationships/notesSlide" Target="/ppt/notesSlides/notesSlide20.xml" Id="R0efc525c06224f0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05dafb4b9448d6" /><Relationship Type="http://schemas.openxmlformats.org/officeDocument/2006/relationships/notesSlide" Target="/ppt/notesSlides/notesSlide21.xml" Id="R021391263212412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3f8a2b7ee7442d" /><Relationship Type="http://schemas.openxmlformats.org/officeDocument/2006/relationships/notesSlide" Target="/ppt/notesSlides/notesSlide22.xml" Id="Re4eca1aafcce40b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43aa039a6546a5" /><Relationship Type="http://schemas.openxmlformats.org/officeDocument/2006/relationships/notesSlide" Target="/ppt/notesSlides/notesSlide23.xml" Id="R2ef4a42172de46f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28fca8c627499f" /><Relationship Type="http://schemas.openxmlformats.org/officeDocument/2006/relationships/notesSlide" Target="/ppt/notesSlides/notesSlide24.xml" Id="R090eb33a753a49b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23c5c613e84afa" /><Relationship Type="http://schemas.openxmlformats.org/officeDocument/2006/relationships/notesSlide" Target="/ppt/notesSlides/notesSlide25.xml" Id="R93d05fbf78534e6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a3c8ab41544cf5" /><Relationship Type="http://schemas.openxmlformats.org/officeDocument/2006/relationships/notesSlide" Target="/ppt/notesSlides/notesSlide26.xml" Id="Re4947a2415df4b0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fa6b79de3549cf" /><Relationship Type="http://schemas.openxmlformats.org/officeDocument/2006/relationships/notesSlide" Target="/ppt/notesSlides/notesSlide27.xml" Id="Rf4341bd31cf149a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4bf70f5f2441a5" /><Relationship Type="http://schemas.openxmlformats.org/officeDocument/2006/relationships/notesSlide" Target="/ppt/notesSlides/notesSlide28.xml" Id="R901c044ac3c3402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a25081fdf04c80" /><Relationship Type="http://schemas.openxmlformats.org/officeDocument/2006/relationships/notesSlide" Target="/ppt/notesSlides/notesSlide29.xml" Id="Rd20b3498f28c41a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9769eef48446df" /><Relationship Type="http://schemas.openxmlformats.org/officeDocument/2006/relationships/notesSlide" Target="/ppt/notesSlides/notesSlide30.xml" Id="Ra27a6d1c64bf4a7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fc2ed2279e48d7" /><Relationship Type="http://schemas.openxmlformats.org/officeDocument/2006/relationships/notesSlide" Target="/ppt/notesSlides/notesSlide31.xml" Id="R6033c7daeaff425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9778149f6d4770" /><Relationship Type="http://schemas.openxmlformats.org/officeDocument/2006/relationships/notesSlide" Target="/ppt/notesSlides/notesSlide32.xml" Id="Rc8a20e97f5e2409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02f2060fbe4dd0" /><Relationship Type="http://schemas.openxmlformats.org/officeDocument/2006/relationships/notesSlide" Target="/ppt/notesSlides/notesSlide33.xml" Id="R54629a6256d44408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48de47d4b54d1c" /><Relationship Type="http://schemas.openxmlformats.org/officeDocument/2006/relationships/notesSlide" Target="/ppt/notesSlides/notesSlide34.xml" Id="R5dca997be35046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  |  Proverbs 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雅基的兒子亞古珥的言語就是真言。 這人對以鐵和烏甲說：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words of Agur the son of Jakeh, even the prophecy: the man spake unto Ithiel, even unto Ithiel and Ucal,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  |  Proverbs 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我比眾人更蠢笨， 也沒有人的聰明。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 am more brutish than any man, and have not the understanding of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30:3  |  Proverbs 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我沒有學好智慧， 也不認識至聖者。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neither learned wisdom, nor have the knowledge of the holy.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30:4  |  Proverbs 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誰升天又降下來？ 誰聚風在掌握中？ 誰包水在衣服裏？ 誰立定地的四極？ 他名叫甚麼？ 他兒子名叫甚麼？ 你知道嗎？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hath ascended up into heaven, or descended? who hath gathered the wind in his fists? who hath bound the waters in a garment? who hath established all the ends of the earth? what is his name, and what is his son’s name, if thou canst tell?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30:5  |  Proverbs 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神的言語句句都是煉淨的； 投靠他的，他便作他們的盾牌。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word of God is pure: he is a shield unto them that put their trust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30:6  |  Proverbs 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他的言語，你不可加添， 恐怕他責備你，你就顯為說謊言的。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Add thou not unto his words, lest he reprove thee, and thou be found a liar.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30:7  |  Proverbs 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我求你兩件事， 在我未死之先，不要不賜給我：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Two things have I required of thee; deny me them not before I die: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30:8  |  Proverbs 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求你使虛假和謊言遠離我； 使我也不貧窮也不富足； 賜給我需用的飲食，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Remove far from me vanity and lies: give me neither poverty nor riches; feed me with food convenient for me: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30:9  |  Proverbs 30:9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恐怕我飽足不認[你]，說： 耶和華是誰呢？ 又恐怕我貧窮就偷竊， 以致褻瀆我神的名。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Lest I be full, and deny thee, and say, Who is the LORD? or lest I be poor, and steal, and take the name of my God in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30:10  |  Proverbs 30:10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你不要向主人讒謗僕人， 恐怕他咒詛你，你便算為有罪。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Accuse not a servant unto his master, lest he curse thee, and thou be found guilty.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30:11  |  Proverbs 30:11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有一宗人，咒詛父親， 不給母親祝福。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generation that curseth their father, and doth not bless their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30:12  |  Proverbs 30:12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有一宗人，自以為清潔， 卻沒有洗去自己的污穢。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generation that are pure in their own eyes, and yet is not washed from their filthiness.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30:13  |  Proverbs 30:13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有一宗人，眼目何其高傲， 眼皮也是高舉。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generation, O how lofty are their eyes! and their eyelids are lifted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30:14  |  Proverbs 30:14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有一宗人，牙如劍，齒如刀， 要吞滅地上的困苦人和世間的窮乏人。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generation, whose teeth are as swords, and their jaw teeth as knives, to devour the poor from off the earth, and the needy from among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30:15  |  Proverbs 30:15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螞蟥有兩個女兒， [常說]：給呀，給呀！ 有三樣不知足的， 連不說「夠的」共有四樣：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horseleach hath two daughters, crying, Give, give. There are three things that are never satisfied, yea, four things say not, It is enough: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30:16  |  Proverbs 30:16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就是陰間和石胎， 浸水不足的地，並火。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grave; and the barren womb; the earth that is not filled with water; and the fire that saith not, It is enough.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30:17  |  Proverbs 30:17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戲笑父親、藐視而不聽從母親的， 他的眼睛必為谷中的烏鴉啄出來，為鷹雛所吃。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eye that mocketh at his father, and despiseth to obey his mother, the ravens of the valley shall pick it out, and the young eagles shall eat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30:18  |  Proverbs 30:18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我所測不透的奇妙有三樣， 連我所不知道的共有四樣：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be three things which are too wonderful for me, yea, four which I know not: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30:19  |  Proverbs 30:19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就是鷹在空中飛的道； 蛇在磐石上爬的道； 船在海中行的道； 男與女交合的道。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way of an eagle in the air; the way of a serpent upon a rock; the way of a ship in the midst of the sea; and the way of a man with a maid.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30:20  |  Proverbs 30:20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淫婦的道也是這樣： 她吃了，把嘴一擦就說： 我沒有行惡。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Such is the way of an adulterous woman; she eateth, and wipeth her mouth, and saith, I have done no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30:21  |  Proverbs 30:21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使地震動的有三樣， 連地擔不起的共有四樣：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three things the earth is disquieted, and for four which it cannot bear: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30:22  |  Proverbs 30:22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就是僕人作王； 愚頑人吃飽；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servant when he reigneth; and a fool when he is filled with meat;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30:23  |  Proverbs 30:23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醜惡的女子出嫁； 婢女接續主母。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an odious woman when she is married; and an handmaid that is heir to her mistress.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30:24  |  Proverbs 30:24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地上有四樣小物，卻甚聰明：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be four things which are little upon the earth, but they are exceeding wise: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30:25  |  Proverbs 30:25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螞蟻是無力之類， 卻在夏天預備糧食。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ants are a people not strong, yet they prepare their meat in the summer;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30:26  |  Proverbs 30:26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沙番是軟弱之類， 卻在磐石中造房。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conies are but a feeble folk, yet make they their houses in the rocks;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30:27  |  Proverbs 30:27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蝗蟲沒有君王， 卻分隊而出。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locusts have no king, yet go they forth all of them by bands;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30:28  |  Proverbs 30:28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守宮用爪抓[牆]， 卻住在王宮。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spider taketh hold with her hands, and is in kings’ palaces.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30:29  |  Proverbs 30:29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步行威武的有三樣， 連行走威武的共有四樣：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be three things which go well, yea, four are comely in going: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30:30  |  Proverbs 30:30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就是獅子－乃百獸中最為猛烈、無所躲避的，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lion which is strongest among beasts, and turneth not away for any;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30:31  |  Proverbs 30:31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獵狗，公山羊，和無人能敵的君王。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greyhound; an he goat also; and a king, against whom there is no rising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30:32  |  Proverbs 30:32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你若行事愚頑，自高自傲， 或是懷了惡念，就當用手[摀口]。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thou hast done foolishly in lifting up thyself, or if thou hast thought evil, lay thine hand upon thy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30:33  |  Proverbs 30:33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搖牛奶必成奶油； 扭鼻子必出血。 照樣，激動怒氣必起爭端。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the churning of milk bringeth forth butter, and the wringing of the nose bringeth forth blood: so the forcing of wrath bringeth forth strife.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2026-08-30T07:16:59.8730000Z</dcterms:created>
  <dcterms:modified xsi:type="dcterms:W3CDTF">2026-08-30T07:16:59.8730000Z</dcterms:modified>
</coreProperties>
</file>