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c7ce508c3e34e8a" /><Relationship Type="http://schemas.openxmlformats.org/officeDocument/2006/relationships/extended-properties" Target="/docProps/app.xml" Id="Rc83f79808ddd41e5" /><Relationship Type="http://schemas.openxmlformats.org/officeDocument/2006/relationships/officeDocument" Target="/ppt/presentation.xml" Id="R9e8baafa22234c00" /></Relationships>
</file>

<file path=ppt/presentation.xml><?xml version="1.0" encoding="utf-8"?>
<p:presentation xmlns:p="http://schemas.openxmlformats.org/presentationml/2006/main">
  <p:sldMasterIdLst>
    <p:sldMasterId xmlns:r="http://schemas.openxmlformats.org/officeDocument/2006/relationships" id="2147483648" r:id="R7bb16230319647c5"/>
  </p:sldMasterIdLst>
  <p:notesMasterIdLst>
    <p:notesMasterId xmlns:r="http://schemas.openxmlformats.org/officeDocument/2006/relationships" r:id="R4a145fec44684067"/>
  </p:notesMasterIdLst>
  <p:sldIdLst>
    <p:sldId xmlns:r="http://schemas.openxmlformats.org/officeDocument/2006/relationships" id="256" r:id="R9b143ddbb06546b6"/>
    <p:sldId xmlns:r="http://schemas.openxmlformats.org/officeDocument/2006/relationships" id="257" r:id="R5574b07180a54296"/>
    <p:sldId xmlns:r="http://schemas.openxmlformats.org/officeDocument/2006/relationships" id="258" r:id="R4cb137bfdafb47a3"/>
    <p:sldId xmlns:r="http://schemas.openxmlformats.org/officeDocument/2006/relationships" id="259" r:id="R537126e12d634cc3"/>
    <p:sldId xmlns:r="http://schemas.openxmlformats.org/officeDocument/2006/relationships" id="260" r:id="Rfb51b11521d24bde"/>
    <p:sldId xmlns:r="http://schemas.openxmlformats.org/officeDocument/2006/relationships" id="261" r:id="Rf6b851a20c6242a2"/>
    <p:sldId xmlns:r="http://schemas.openxmlformats.org/officeDocument/2006/relationships" id="262" r:id="R533bc5b8b8a94313"/>
    <p:sldId xmlns:r="http://schemas.openxmlformats.org/officeDocument/2006/relationships" id="263" r:id="Rbd3eb992cf7e4f62"/>
    <p:sldId xmlns:r="http://schemas.openxmlformats.org/officeDocument/2006/relationships" id="264" r:id="R40e2c89cf8e645ec"/>
    <p:sldId xmlns:r="http://schemas.openxmlformats.org/officeDocument/2006/relationships" id="265" r:id="R8a0b1641873145b4"/>
    <p:sldId xmlns:r="http://schemas.openxmlformats.org/officeDocument/2006/relationships" id="266" r:id="Rcb118e6ef7ae4326"/>
    <p:sldId xmlns:r="http://schemas.openxmlformats.org/officeDocument/2006/relationships" id="267" r:id="R7743e3a6ea1f49f9"/>
    <p:sldId xmlns:r="http://schemas.openxmlformats.org/officeDocument/2006/relationships" id="268" r:id="R92c3648bdb704c86"/>
    <p:sldId xmlns:r="http://schemas.openxmlformats.org/officeDocument/2006/relationships" id="269" r:id="Rc8fd46aa47e44f33"/>
    <p:sldId xmlns:r="http://schemas.openxmlformats.org/officeDocument/2006/relationships" id="270" r:id="R0027b7880fdd42aa"/>
    <p:sldId xmlns:r="http://schemas.openxmlformats.org/officeDocument/2006/relationships" id="271" r:id="R6a17dc67a1a14e98"/>
    <p:sldId xmlns:r="http://schemas.openxmlformats.org/officeDocument/2006/relationships" id="272" r:id="Rc2e4f078fb9d4ec0"/>
    <p:sldId xmlns:r="http://schemas.openxmlformats.org/officeDocument/2006/relationships" id="273" r:id="Rcc1dc32aa1a64550"/>
    <p:sldId xmlns:r="http://schemas.openxmlformats.org/officeDocument/2006/relationships" id="274" r:id="R0335b983280243fa"/>
    <p:sldId xmlns:r="http://schemas.openxmlformats.org/officeDocument/2006/relationships" id="275" r:id="Rce72dd5221114a4b"/>
    <p:sldId xmlns:r="http://schemas.openxmlformats.org/officeDocument/2006/relationships" id="276" r:id="Rc782757e56cb4407"/>
    <p:sldId xmlns:r="http://schemas.openxmlformats.org/officeDocument/2006/relationships" id="277" r:id="Raaf256c98e6d4927"/>
    <p:sldId xmlns:r="http://schemas.openxmlformats.org/officeDocument/2006/relationships" id="278" r:id="Rce9f9afd544048e3"/>
    <p:sldId xmlns:r="http://schemas.openxmlformats.org/officeDocument/2006/relationships" id="279" r:id="Rac9fd9d93c1f4fb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7d6f74595c943ca" /><Relationship Type="http://schemas.openxmlformats.org/officeDocument/2006/relationships/slideMaster" Target="/ppt/slideMasters/slideMaster1.xml" Id="R7bb16230319647c5" /><Relationship Type="http://schemas.openxmlformats.org/officeDocument/2006/relationships/notesMaster" Target="/ppt/notesMasters/notesMaster1.xml" Id="R4a145fec44684067" /><Relationship Type="http://schemas.openxmlformats.org/officeDocument/2006/relationships/presProps" Target="/ppt/presProps.xml" Id="Rbc337ea2f0c6476b" /><Relationship Type="http://schemas.openxmlformats.org/officeDocument/2006/relationships/tableStyles" Target="/ppt/tableStyles.xml" Id="Rf30ad1ab6bcb431a" /><Relationship Type="http://schemas.openxmlformats.org/officeDocument/2006/relationships/slide" Target="/ppt/slides/slide1.xml" Id="R9b143ddbb06546b6" /><Relationship Type="http://schemas.openxmlformats.org/officeDocument/2006/relationships/slide" Target="/ppt/slides/slide2.xml" Id="R5574b07180a54296" /><Relationship Type="http://schemas.openxmlformats.org/officeDocument/2006/relationships/slide" Target="/ppt/slides/slide3.xml" Id="R4cb137bfdafb47a3" /><Relationship Type="http://schemas.openxmlformats.org/officeDocument/2006/relationships/slide" Target="/ppt/slides/slide4.xml" Id="R537126e12d634cc3" /><Relationship Type="http://schemas.openxmlformats.org/officeDocument/2006/relationships/slide" Target="/ppt/slides/slide5.xml" Id="Rfb51b11521d24bde" /><Relationship Type="http://schemas.openxmlformats.org/officeDocument/2006/relationships/slide" Target="/ppt/slides/slide6.xml" Id="Rf6b851a20c6242a2" /><Relationship Type="http://schemas.openxmlformats.org/officeDocument/2006/relationships/slide" Target="/ppt/slides/slide7.xml" Id="R533bc5b8b8a94313" /><Relationship Type="http://schemas.openxmlformats.org/officeDocument/2006/relationships/slide" Target="/ppt/slides/slide8.xml" Id="Rbd3eb992cf7e4f62" /><Relationship Type="http://schemas.openxmlformats.org/officeDocument/2006/relationships/slide" Target="/ppt/slides/slide9.xml" Id="R40e2c89cf8e645ec" /><Relationship Type="http://schemas.openxmlformats.org/officeDocument/2006/relationships/slide" Target="/ppt/slides/slide10.xml" Id="R8a0b1641873145b4" /><Relationship Type="http://schemas.openxmlformats.org/officeDocument/2006/relationships/slide" Target="/ppt/slides/slide11.xml" Id="Rcb118e6ef7ae4326" /><Relationship Type="http://schemas.openxmlformats.org/officeDocument/2006/relationships/slide" Target="/ppt/slides/slide12.xml" Id="R7743e3a6ea1f49f9" /><Relationship Type="http://schemas.openxmlformats.org/officeDocument/2006/relationships/slide" Target="/ppt/slides/slide13.xml" Id="R92c3648bdb704c86" /><Relationship Type="http://schemas.openxmlformats.org/officeDocument/2006/relationships/slide" Target="/ppt/slides/slide14.xml" Id="Rc8fd46aa47e44f33" /><Relationship Type="http://schemas.openxmlformats.org/officeDocument/2006/relationships/slide" Target="/ppt/slides/slide15.xml" Id="R0027b7880fdd42aa" /><Relationship Type="http://schemas.openxmlformats.org/officeDocument/2006/relationships/slide" Target="/ppt/slides/slide16.xml" Id="R6a17dc67a1a14e98" /><Relationship Type="http://schemas.openxmlformats.org/officeDocument/2006/relationships/slide" Target="/ppt/slides/slide17.xml" Id="Rc2e4f078fb9d4ec0" /><Relationship Type="http://schemas.openxmlformats.org/officeDocument/2006/relationships/slide" Target="/ppt/slides/slide18.xml" Id="Rcc1dc32aa1a64550" /><Relationship Type="http://schemas.openxmlformats.org/officeDocument/2006/relationships/slide" Target="/ppt/slides/slide19.xml" Id="R0335b983280243fa" /><Relationship Type="http://schemas.openxmlformats.org/officeDocument/2006/relationships/slide" Target="/ppt/slides/slide20.xml" Id="Rce72dd5221114a4b" /><Relationship Type="http://schemas.openxmlformats.org/officeDocument/2006/relationships/slide" Target="/ppt/slides/slide21.xml" Id="Rc782757e56cb4407" /><Relationship Type="http://schemas.openxmlformats.org/officeDocument/2006/relationships/slide" Target="/ppt/slides/slide22.xml" Id="Raaf256c98e6d4927" /><Relationship Type="http://schemas.openxmlformats.org/officeDocument/2006/relationships/slide" Target="/ppt/slides/slide23.xml" Id="Rce9f9afd544048e3" /><Relationship Type="http://schemas.openxmlformats.org/officeDocument/2006/relationships/slide" Target="/ppt/slides/slide24.xml" Id="Rac9fd9d93c1f4fb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2a4b18da70547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1cf0ebed3ff4cde" /><Relationship Type="http://schemas.openxmlformats.org/officeDocument/2006/relationships/notesMaster" Target="/ppt/notesMasters/notesMaster1.xml" Id="R9b6ce4377c20425a" /></Relationships>
</file>

<file path=ppt/notesSlides/_rels/notesSlide2.xml.rels>&#65279;<?xml version="1.0" encoding="utf-8"?><Relationships xmlns="http://schemas.openxmlformats.org/package/2006/relationships"><Relationship Type="http://schemas.openxmlformats.org/officeDocument/2006/relationships/slide" Target="/ppt/slides/slide2.xml" Id="R61c46bdb052b48b1" /><Relationship Type="http://schemas.openxmlformats.org/officeDocument/2006/relationships/notesMaster" Target="/ppt/notesMasters/notesMaster1.xml" Id="Ra1a119a89d8d499a" /></Relationships>
</file>

<file path=ppt/notesSlides/_rels/notesSlide3.xml.rels>&#65279;<?xml version="1.0" encoding="utf-8"?><Relationships xmlns="http://schemas.openxmlformats.org/package/2006/relationships"><Relationship Type="http://schemas.openxmlformats.org/officeDocument/2006/relationships/slide" Target="/ppt/slides/slide3.xml" Id="R3729ab1d103f43bb" /><Relationship Type="http://schemas.openxmlformats.org/officeDocument/2006/relationships/notesMaster" Target="/ppt/notesMasters/notesMaster1.xml" Id="Rc7238d93ae3c456a" /></Relationships>
</file>

<file path=ppt/notesSlides/_rels/notesSlide4.xml.rels>&#65279;<?xml version="1.0" encoding="utf-8"?><Relationships xmlns="http://schemas.openxmlformats.org/package/2006/relationships"><Relationship Type="http://schemas.openxmlformats.org/officeDocument/2006/relationships/slide" Target="/ppt/slides/slide4.xml" Id="Rdf062a9acd66460d" /><Relationship Type="http://schemas.openxmlformats.org/officeDocument/2006/relationships/notesMaster" Target="/ppt/notesMasters/notesMaster1.xml" Id="R3d91477e8f9b4e21" /></Relationships>
</file>

<file path=ppt/notesSlides/_rels/notesSlide5.xml.rels>&#65279;<?xml version="1.0" encoding="utf-8"?><Relationships xmlns="http://schemas.openxmlformats.org/package/2006/relationships"><Relationship Type="http://schemas.openxmlformats.org/officeDocument/2006/relationships/slide" Target="/ppt/slides/slide5.xml" Id="R83f0afb54a0f4bbe" /><Relationship Type="http://schemas.openxmlformats.org/officeDocument/2006/relationships/notesMaster" Target="/ppt/notesMasters/notesMaster1.xml" Id="Rada0269330fd465d" /></Relationships>
</file>

<file path=ppt/notesSlides/_rels/notesSlide6.xml.rels>&#65279;<?xml version="1.0" encoding="utf-8"?><Relationships xmlns="http://schemas.openxmlformats.org/package/2006/relationships"><Relationship Type="http://schemas.openxmlformats.org/officeDocument/2006/relationships/slide" Target="/ppt/slides/slide6.xml" Id="Rb081f32609ce4594" /><Relationship Type="http://schemas.openxmlformats.org/officeDocument/2006/relationships/notesMaster" Target="/ppt/notesMasters/notesMaster1.xml" Id="R6c32a1c963354334"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d9cdc438e34999" /><Relationship Type="http://schemas.openxmlformats.org/officeDocument/2006/relationships/notesMaster" Target="/ppt/notesMasters/notesMaster1.xml" Id="R1a6c80f6234e4425" /></Relationships>
</file>

<file path=ppt/notesSlides/_rels/notesSlide8.xml.rels>&#65279;<?xml version="1.0" encoding="utf-8"?><Relationships xmlns="http://schemas.openxmlformats.org/package/2006/relationships"><Relationship Type="http://schemas.openxmlformats.org/officeDocument/2006/relationships/slide" Target="/ppt/slides/slide8.xml" Id="Rf26ce6e5460d40b1" /><Relationship Type="http://schemas.openxmlformats.org/officeDocument/2006/relationships/notesMaster" Target="/ppt/notesMasters/notesMaster1.xml" Id="R2ff8eb385d7340ea" /></Relationships>
</file>

<file path=ppt/notesSlides/_rels/notesSlide9.xml.rels>&#65279;<?xml version="1.0" encoding="utf-8"?><Relationships xmlns="http://schemas.openxmlformats.org/package/2006/relationships"><Relationship Type="http://schemas.openxmlformats.org/officeDocument/2006/relationships/slide" Target="/ppt/slides/slide9.xml" Id="Rd92d1fd6fd624434" /><Relationship Type="http://schemas.openxmlformats.org/officeDocument/2006/relationships/notesMaster" Target="/ppt/notesMasters/notesMaster1.xml" Id="Re95570bbdc0a47b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8ef757cff644b28" /><Relationship Type="http://schemas.openxmlformats.org/officeDocument/2006/relationships/notesMaster" Target="/ppt/notesMasters/notesMaster1.xml" Id="R36109da60f364ef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b8dccc64fc5452a" /><Relationship Type="http://schemas.openxmlformats.org/officeDocument/2006/relationships/notesMaster" Target="/ppt/notesMasters/notesMaster1.xml" Id="Rbaa6405da5a34a9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aad659629a54e3b" /><Relationship Type="http://schemas.openxmlformats.org/officeDocument/2006/relationships/notesMaster" Target="/ppt/notesMasters/notesMaster1.xml" Id="Rf002294c6e024b8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716302ee392424f" /><Relationship Type="http://schemas.openxmlformats.org/officeDocument/2006/relationships/notesMaster" Target="/ppt/notesMasters/notesMaster1.xml" Id="R1028cc48234f45b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14f2a863969414d" /><Relationship Type="http://schemas.openxmlformats.org/officeDocument/2006/relationships/notesMaster" Target="/ppt/notesMasters/notesMaster1.xml" Id="R930bc96f34844ab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6dc88f8194a48c7" /><Relationship Type="http://schemas.openxmlformats.org/officeDocument/2006/relationships/notesMaster" Target="/ppt/notesMasters/notesMaster1.xml" Id="R28e9700a38ec401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deb1ca3688b47cc" /><Relationship Type="http://schemas.openxmlformats.org/officeDocument/2006/relationships/notesMaster" Target="/ppt/notesMasters/notesMaster1.xml" Id="Re39bd379a3344ff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31fc126a1fb4704" /><Relationship Type="http://schemas.openxmlformats.org/officeDocument/2006/relationships/notesMaster" Target="/ppt/notesMasters/notesMaster1.xml" Id="Re0b4c9065f7a465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0c5092d55234ad0" /><Relationship Type="http://schemas.openxmlformats.org/officeDocument/2006/relationships/notesMaster" Target="/ppt/notesMasters/notesMaster1.xml" Id="Rf28aa57ec5ab459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b079f9ec3734a50" /><Relationship Type="http://schemas.openxmlformats.org/officeDocument/2006/relationships/notesMaster" Target="/ppt/notesMasters/notesMaster1.xml" Id="R10cca238c98e4ed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f4caa60cdbe4616" /><Relationship Type="http://schemas.openxmlformats.org/officeDocument/2006/relationships/notesMaster" Target="/ppt/notesMasters/notesMaster1.xml" Id="Rca0f73e1bed6434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0034a307e0648db" /><Relationship Type="http://schemas.openxmlformats.org/officeDocument/2006/relationships/notesMaster" Target="/ppt/notesMasters/notesMaster1.xml" Id="Rb905ebcdc9df4e9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5b712ff7df94032" /><Relationship Type="http://schemas.openxmlformats.org/officeDocument/2006/relationships/notesMaster" Target="/ppt/notesMasters/notesMaster1.xml" Id="R50d6d265e4d44f2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41a244e07ec4560" /><Relationship Type="http://schemas.openxmlformats.org/officeDocument/2006/relationships/notesMaster" Target="/ppt/notesMasters/notesMaster1.xml" Id="R95bc14fd6c7648c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894bdd34c944836" /><Relationship Type="http://schemas.openxmlformats.org/officeDocument/2006/relationships/notesMaster" Target="/ppt/notesMasters/notesMaster1.xml" Id="R60ed1c0a9366446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a4534969b494e34" /><Relationship Type="http://schemas.openxmlformats.org/officeDocument/2006/relationships/image" Target="/ppt/media/image.png" Id="Rc173c086927c4c8d" /><Relationship Type="http://schemas.openxmlformats.org/officeDocument/2006/relationships/image" Target="/ppt/media/image2.png" Id="R7f81f6fe09f449b8" /><Relationship Type="http://schemas.openxmlformats.org/officeDocument/2006/relationships/image" Target="/ppt/media/image.jpeg" Id="R60ba5cec1394452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edf7eb35eca457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173c086927c4c8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f81f6fe09f449b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0ba5cec1394452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70120ac71124bb0" /><Relationship Type="http://schemas.openxmlformats.org/officeDocument/2006/relationships/slideLayout" Target="/ppt/slideLayouts/slideLayout1.xml" Id="R8d74f9d5f0c3455e" /><Relationship Type="http://schemas.openxmlformats.org/officeDocument/2006/relationships/slideLayout" Target="/ppt/slideLayouts/slideLayout2.xml" Id="R66eccd2e563c4bc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d74f9d5f0c3455e"/>
    <p:sldLayoutId xmlns:r="http://schemas.openxmlformats.org/officeDocument/2006/relationships" id="2147483650" r:id="R66eccd2e563c4bc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4567da8007c40b8" /><Relationship Type="http://schemas.openxmlformats.org/officeDocument/2006/relationships/notesSlide" Target="/ppt/notesSlides/notesSlide1.xml" Id="R650c60c49a6644c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ea7a9937e4d49a8" /><Relationship Type="http://schemas.openxmlformats.org/officeDocument/2006/relationships/notesSlide" Target="/ppt/notesSlides/notesSlide2.xml" Id="R6d101d0deaa34cc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ffc4b88ad8945c5" /><Relationship Type="http://schemas.openxmlformats.org/officeDocument/2006/relationships/notesSlide" Target="/ppt/notesSlides/notesSlide3.xml" Id="R1a79ee2a614a4e0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c352c7c2af2472f" /><Relationship Type="http://schemas.openxmlformats.org/officeDocument/2006/relationships/notesSlide" Target="/ppt/notesSlides/notesSlide4.xml" Id="Rc830e338b52d407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2d0caf888ca4f24" /><Relationship Type="http://schemas.openxmlformats.org/officeDocument/2006/relationships/notesSlide" Target="/ppt/notesSlides/notesSlide5.xml" Id="Rfc61f42b8073495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a5dd055a45c459b" /><Relationship Type="http://schemas.openxmlformats.org/officeDocument/2006/relationships/notesSlide" Target="/ppt/notesSlides/notesSlide6.xml" Id="R62e39c843454448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d26ae4d2da24b83" /><Relationship Type="http://schemas.openxmlformats.org/officeDocument/2006/relationships/notesSlide" Target="/ppt/notesSlides/notesSlide7.xml" Id="R51fe390a608f447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24c1e08a70c4bbe" /><Relationship Type="http://schemas.openxmlformats.org/officeDocument/2006/relationships/notesSlide" Target="/ppt/notesSlides/notesSlide8.xml" Id="Rd1471dbf49b3402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7ca52cc8c594d82" /><Relationship Type="http://schemas.openxmlformats.org/officeDocument/2006/relationships/notesSlide" Target="/ppt/notesSlides/notesSlide9.xml" Id="R6ce5e0020011481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6ec8e89664947e4" /><Relationship Type="http://schemas.openxmlformats.org/officeDocument/2006/relationships/notesSlide" Target="/ppt/notesSlides/notesSlide10.xml" Id="R09c27e5ed49746a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583bf91a62746f8" /><Relationship Type="http://schemas.openxmlformats.org/officeDocument/2006/relationships/notesSlide" Target="/ppt/notesSlides/notesSlide11.xml" Id="Rdf51136cdc954e1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744415dd7bf4a8b" /><Relationship Type="http://schemas.openxmlformats.org/officeDocument/2006/relationships/notesSlide" Target="/ppt/notesSlides/notesSlide12.xml" Id="R50d0a209bf88467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3782da4e28a4e51" /><Relationship Type="http://schemas.openxmlformats.org/officeDocument/2006/relationships/notesSlide" Target="/ppt/notesSlides/notesSlide13.xml" Id="Rf90c030cb0df427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fca4e78caee43f6" /><Relationship Type="http://schemas.openxmlformats.org/officeDocument/2006/relationships/notesSlide" Target="/ppt/notesSlides/notesSlide14.xml" Id="Ra215d450169b433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5dbc7aeec484383" /><Relationship Type="http://schemas.openxmlformats.org/officeDocument/2006/relationships/notesSlide" Target="/ppt/notesSlides/notesSlide15.xml" Id="Rfe43b1674491479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d225ff38f2b496e" /><Relationship Type="http://schemas.openxmlformats.org/officeDocument/2006/relationships/notesSlide" Target="/ppt/notesSlides/notesSlide16.xml" Id="R7894f90ce68f418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91745c20f7e4360" /><Relationship Type="http://schemas.openxmlformats.org/officeDocument/2006/relationships/notesSlide" Target="/ppt/notesSlides/notesSlide17.xml" Id="R231e36a04e1b4f2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ea13fea8fa2417e" /><Relationship Type="http://schemas.openxmlformats.org/officeDocument/2006/relationships/notesSlide" Target="/ppt/notesSlides/notesSlide18.xml" Id="Ra48dddd84f8644c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df3075ce1794810" /><Relationship Type="http://schemas.openxmlformats.org/officeDocument/2006/relationships/notesSlide" Target="/ppt/notesSlides/notesSlide19.xml" Id="R887bdedeb0cd44b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16b352dafca454b" /><Relationship Type="http://schemas.openxmlformats.org/officeDocument/2006/relationships/notesSlide" Target="/ppt/notesSlides/notesSlide20.xml" Id="R51b4dc93fb0c455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df7e7d755de4fad" /><Relationship Type="http://schemas.openxmlformats.org/officeDocument/2006/relationships/notesSlide" Target="/ppt/notesSlides/notesSlide21.xml" Id="R368ffc42707145e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70809d51a6c4279" /><Relationship Type="http://schemas.openxmlformats.org/officeDocument/2006/relationships/notesSlide" Target="/ppt/notesSlides/notesSlide22.xml" Id="R39e46e4b80b74b4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4a46f38e7114f2e" /><Relationship Type="http://schemas.openxmlformats.org/officeDocument/2006/relationships/notesSlide" Target="/ppt/notesSlides/notesSlide23.xml" Id="Rf8b35804a626471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5d914900f814517" /><Relationship Type="http://schemas.openxmlformats.org/officeDocument/2006/relationships/notesSlide" Target="/ppt/notesSlides/notesSlide24.xml" Id="Re414ae66ebde4e9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以西結書第47章</a:t>
            </a:r>
          </a:p>
          <a:p xmlns:a="http://schemas.openxmlformats.org/drawingml/2006/main">
            <a:pPr algn="ctr">
              <a:buNone/>
            </a:pPr>
            <a:r>
              <a:rPr sz="2000">
                <a:solidFill>
                  <a:srgbClr val="FFFFFF"/>
                </a:solidFill>
                <a:latin typeface="Georgia"/>
                <a:ea typeface="Georgia"/>
                <a:cs typeface="Georgia"/>
              </a:rPr>
              <a:t>Ezekiel 47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47:1  |  Ezekiel 47:1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他帶我回到殿門，見殿的門檻下有水往東流出（原來殿面朝東）。這水從檻下，由殿的右邊，在祭壇的南邊往下流。</a:t>
            </a:r>
          </a:p>
          <a:p xmlns:a="http://schemas.openxmlformats.org/drawingml/2006/main">
            <a:pPr algn="ctr">
              <a:buNone/>
            </a:pPr>
            <a:r>
              <a:rPr sz="1800">
                <a:solidFill>
                  <a:srgbClr val="FFFFFF"/>
                </a:solidFill>
                <a:latin typeface="Georgia"/>
                <a:ea typeface="Georgia"/>
                <a:cs typeface="Georgia"/>
              </a:rPr>
              <a:t>Afterward he brought me again unto the door of the house; and, behold, waters issued out from under the threshold of the house eastward: for the forefront of the house stood toward the east, and the waters came down from under from the right side of the house, at the south side of the altar.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47:2  |  Ezekiel 47:2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他帶我出北門，又領我從外邊轉到朝東的外門，見水從右邊流出。</a:t>
            </a:r>
          </a:p>
          <a:p xmlns:a="http://schemas.openxmlformats.org/drawingml/2006/main">
            <a:pPr algn="ctr">
              <a:buNone/>
            </a:pPr>
            <a:r>
              <a:rPr sz="2100">
                <a:solidFill>
                  <a:srgbClr val="FFFFFF"/>
                </a:solidFill>
                <a:latin typeface="Georgia"/>
                <a:ea typeface="Georgia"/>
                <a:cs typeface="Georgia"/>
              </a:rPr>
              <a:t>Then brought he me out of the way of the gate northward, and led me about the way without unto the utter gate by the way that looketh eastward; and, behold, there ran out waters on the right side.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47:3  |  Ezekiel 47:3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他手拿準繩往東出去的時候，量了一千肘，使我詵過水，水到踝子骨。</a:t>
            </a:r>
          </a:p>
          <a:p xmlns:a="http://schemas.openxmlformats.org/drawingml/2006/main">
            <a:pPr algn="ctr">
              <a:buNone/>
            </a:pPr>
            <a:r>
              <a:rPr sz="2100">
                <a:solidFill>
                  <a:srgbClr val="FFFFFF"/>
                </a:solidFill>
                <a:latin typeface="Georgia"/>
                <a:ea typeface="Georgia"/>
                <a:cs typeface="Georgia"/>
              </a:rPr>
              <a:t>And when the man that had the line in his hand went forth eastward, he measured a thousand cubits, and he brought me through the waters; the waters were to the ankles.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47:4  |  Ezekiel 47:4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他又量了一千[肘]，使我詵過水，水就到膝；再量了一千[肘]，使我詵過[水]，水便到腰；</a:t>
            </a:r>
          </a:p>
          <a:p xmlns:a="http://schemas.openxmlformats.org/drawingml/2006/main">
            <a:pPr algn="ctr">
              <a:buNone/>
            </a:pPr>
            <a:r>
              <a:rPr sz="2100">
                <a:solidFill>
                  <a:srgbClr val="FFFFFF"/>
                </a:solidFill>
                <a:latin typeface="Georgia"/>
                <a:ea typeface="Georgia"/>
                <a:cs typeface="Georgia"/>
              </a:rPr>
              <a:t>Again he measured a thousand, and brought me through the waters; the waters were to the knees. Again he measured a thousand, and brought me through; the waters were to the loins.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47:5  |  Ezekiel 47:5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又量了一千[肘]，水便成了河，使我不能詵過。因為水勢漲起，成為可洑的水，不可詵的河。</a:t>
            </a:r>
          </a:p>
          <a:p xmlns:a="http://schemas.openxmlformats.org/drawingml/2006/main">
            <a:pPr algn="ctr">
              <a:buNone/>
            </a:pPr>
            <a:r>
              <a:rPr sz="2100">
                <a:solidFill>
                  <a:srgbClr val="FFFFFF"/>
                </a:solidFill>
                <a:latin typeface="Georgia"/>
                <a:ea typeface="Georgia"/>
                <a:cs typeface="Georgia"/>
              </a:rPr>
              <a:t>Afterward he measured a thousand; and it was a river that I could not pass over: for the waters were risen, waters to swim in, a river that could not be passed over.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47:6  |  Ezekiel 47:6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他對我說：「人子啊，你看見了甚麼？」 他就帶我回到河邊。</a:t>
            </a:r>
          </a:p>
          <a:p xmlns:a="http://schemas.openxmlformats.org/drawingml/2006/main">
            <a:pPr algn="ctr">
              <a:buNone/>
            </a:pPr>
            <a:r>
              <a:rPr sz="2400">
                <a:solidFill>
                  <a:srgbClr val="FFFFFF"/>
                </a:solidFill>
                <a:latin typeface="Georgia"/>
                <a:ea typeface="Georgia"/>
                <a:cs typeface="Georgia"/>
              </a:rPr>
              <a:t>And he said unto me, Son of man, hast thou seen this? Then he brought me, and caused me to return to the brink of the river.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47:7  |  Ezekiel 47:7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我回到河邊的時候，見在河這邊與那邊的岸上有極多的樹木。</a:t>
            </a:r>
          </a:p>
          <a:p xmlns:a="http://schemas.openxmlformats.org/drawingml/2006/main">
            <a:pPr algn="ctr">
              <a:buNone/>
            </a:pPr>
            <a:r>
              <a:rPr sz="2400">
                <a:solidFill>
                  <a:srgbClr val="FFFFFF"/>
                </a:solidFill>
                <a:latin typeface="Georgia"/>
                <a:ea typeface="Georgia"/>
                <a:cs typeface="Georgia"/>
              </a:rPr>
              <a:t>Now when I had returned, behold, at the bank of the river were very many trees on the one side and on the other.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47:8  |  Ezekiel 47:8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他對我說：「這水往東方流去，必下到亞拉巴，直到海。所發出來的[水]必流入[鹽]海，使水變甜。</a:t>
            </a:r>
          </a:p>
          <a:p xmlns:a="http://schemas.openxmlformats.org/drawingml/2006/main">
            <a:pPr algn="ctr">
              <a:buNone/>
            </a:pPr>
            <a:r>
              <a:rPr sz="2100">
                <a:solidFill>
                  <a:srgbClr val="FFFFFF"/>
                </a:solidFill>
                <a:latin typeface="Georgia"/>
                <a:ea typeface="Georgia"/>
                <a:cs typeface="Georgia"/>
              </a:rPr>
              <a:t>Then said he unto me, These waters issue out toward the east country, and go down into the desert, and go into the sea: which being brought forth into the sea, the waters shall be healed.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47:9  |  Ezekiel 47:9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這河水所到之處，凡滋生的動物都必生活，並且因這流來的水必有極多的魚，[海水]也變甜了。這河水所到之處，百物都必生活。</a:t>
            </a:r>
          </a:p>
          <a:p xmlns:a="http://schemas.openxmlformats.org/drawingml/2006/main">
            <a:pPr algn="ctr">
              <a:buNone/>
            </a:pPr>
            <a:r>
              <a:rPr sz="1800">
                <a:solidFill>
                  <a:srgbClr val="FFFFFF"/>
                </a:solidFill>
                <a:latin typeface="Georgia"/>
                <a:ea typeface="Georgia"/>
                <a:cs typeface="Georgia"/>
              </a:rPr>
              <a:t>And it shall come to pass, that every thing that liveth, which moveth, whithersoever the rivers shall come, shall live: and there shall be a very great multitude of fish, because these waters shall come thither: for they shall be healed; and every thing shall live whither the river cometh.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47:10  |  Ezekiel 47:10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必有漁夫站在河邊，從隱‧基底直到隱‧以革蓮，都作曬網之處。那魚各從其類，好像大海的魚甚多。</a:t>
            </a:r>
          </a:p>
          <a:p xmlns:a="http://schemas.openxmlformats.org/drawingml/2006/main">
            <a:pPr algn="ctr">
              <a:buNone/>
            </a:pPr>
            <a:r>
              <a:rPr sz="1800">
                <a:solidFill>
                  <a:srgbClr val="FFFFFF"/>
                </a:solidFill>
                <a:latin typeface="Georgia"/>
                <a:ea typeface="Georgia"/>
                <a:cs typeface="Georgia"/>
              </a:rPr>
              <a:t>And it shall come to pass, that the fishers shall stand upon it from En-gedi even unto En-eglaim; they shall be a place to spread forth nets; their fish shall be according to their kinds, as the fish of the great sea, exceeding many.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47:11  |  Ezekiel 47:11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只是泥濘之地與窪濕之處不得治好，必為鹽地。</a:t>
            </a:r>
          </a:p>
          <a:p xmlns:a="http://schemas.openxmlformats.org/drawingml/2006/main">
            <a:pPr algn="ctr">
              <a:buNone/>
            </a:pPr>
            <a:r>
              <a:rPr sz="2400">
                <a:solidFill>
                  <a:srgbClr val="FFFFFF"/>
                </a:solidFill>
                <a:latin typeface="Georgia"/>
                <a:ea typeface="Georgia"/>
                <a:cs typeface="Georgia"/>
              </a:rPr>
              <a:t>But the miry places thereof and the marishes thereof shall not be healed; they shall be given to salt.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47:12  |  Ezekiel 47:12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在河這邊與那邊的岸上必生長各類的樹木；[其果]可作食物，葉子不枯乾，果子不斷絕。每月必結新果子，因為這水是從聖所流出來的。樹上的果子必作食物，葉子乃為治病。」</a:t>
            </a:r>
          </a:p>
          <a:p xmlns:a="http://schemas.openxmlformats.org/drawingml/2006/main">
            <a:pPr algn="ctr">
              <a:buNone/>
            </a:pPr>
            <a:r>
              <a:rPr sz="1800">
                <a:solidFill>
                  <a:srgbClr val="FFFFFF"/>
                </a:solidFill>
                <a:latin typeface="Georgia"/>
                <a:ea typeface="Georgia"/>
                <a:cs typeface="Georgia"/>
              </a:rPr>
              <a:t>And by the river upon the bank thereof, on this side and on that side, shall grow all trees for meat, whose leaf shall not fade, neither shall the fruit thereof be consumed: it shall bring forth new fruit according to his months, because their waters they issued out of the sanctuary: and the fruit thereof shall be for meat, and the leaf thereof for medicine.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47:13  |  Ezekiel 47:13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主耶和華如此說：「你們要照地的境界，按以色列十二支派分地為業。約瑟[必得兩]分。</a:t>
            </a:r>
          </a:p>
          <a:p xmlns:a="http://schemas.openxmlformats.org/drawingml/2006/main">
            <a:pPr algn="ctr">
              <a:buNone/>
            </a:pPr>
            <a:r>
              <a:rPr sz="2100">
                <a:solidFill>
                  <a:srgbClr val="FFFFFF"/>
                </a:solidFill>
                <a:latin typeface="Georgia"/>
                <a:ea typeface="Georgia"/>
                <a:cs typeface="Georgia"/>
              </a:rPr>
              <a:t>Thus saith the Lord GOD; This shall be the border, whereby ye shall inherit the land according to the twelve tribes of Israel: Joseph shall have two portions.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47:14  |  Ezekiel 47:14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你們承受這地為業，要彼此均分；因為我曾起誓應許將這地賜與你們的列祖；這地必歸你們為業。</a:t>
            </a:r>
          </a:p>
          <a:p xmlns:a="http://schemas.openxmlformats.org/drawingml/2006/main">
            <a:pPr algn="ctr">
              <a:buNone/>
            </a:pPr>
            <a:r>
              <a:rPr sz="2100">
                <a:solidFill>
                  <a:srgbClr val="FFFFFF"/>
                </a:solidFill>
                <a:latin typeface="Georgia"/>
                <a:ea typeface="Georgia"/>
                <a:cs typeface="Georgia"/>
              </a:rPr>
              <a:t>And ye shall inherit it, one as well as another: concerning the which I lifted up mine hand to give it unto your fathers: and this land shall fall unto you for inheritance.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47:15  |  Ezekiel 47:15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「地的四界乃是如此：北界從大海往希特倫，直到西達達口。</a:t>
            </a:r>
          </a:p>
          <a:p xmlns:a="http://schemas.openxmlformats.org/drawingml/2006/main">
            <a:pPr algn="ctr">
              <a:buNone/>
            </a:pPr>
            <a:r>
              <a:rPr sz="2400">
                <a:solidFill>
                  <a:srgbClr val="FFFFFF"/>
                </a:solidFill>
                <a:latin typeface="Georgia"/>
                <a:ea typeface="Georgia"/>
                <a:cs typeface="Georgia"/>
              </a:rPr>
              <a:t>And this shall be the border of the land toward the north side, from the great sea, the way of Hethlon, as men go to Zedad;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47:16  |  Ezekiel 47:16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又往哈馬、比羅他、西伯蓮（西伯蓮在大馬士革與哈馬兩界中間），到浩蘭邊界的哈撒‧哈提干。</a:t>
            </a:r>
          </a:p>
          <a:p xmlns:a="http://schemas.openxmlformats.org/drawingml/2006/main">
            <a:pPr algn="ctr">
              <a:buNone/>
            </a:pPr>
            <a:r>
              <a:rPr sz="2400">
                <a:solidFill>
                  <a:srgbClr val="FFFFFF"/>
                </a:solidFill>
                <a:latin typeface="Georgia"/>
                <a:ea typeface="Georgia"/>
                <a:cs typeface="Georgia"/>
              </a:rPr>
              <a:t>Hamath, Berothah, Sibraim, which is between the border of Damascus and the border of Hamath; Hazar-hatticon, which is by the coast of Hauran.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47:17  |  Ezekiel 47:17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這樣，境界從海邊往大馬士革地界上的哈薩‧以難，北邊以哈馬地為界。這是北界。</a:t>
            </a:r>
          </a:p>
          <a:p xmlns:a="http://schemas.openxmlformats.org/drawingml/2006/main">
            <a:pPr algn="ctr">
              <a:buNone/>
            </a:pPr>
            <a:r>
              <a:rPr sz="2100">
                <a:solidFill>
                  <a:srgbClr val="FFFFFF"/>
                </a:solidFill>
                <a:latin typeface="Georgia"/>
                <a:ea typeface="Georgia"/>
                <a:cs typeface="Georgia"/>
              </a:rPr>
              <a:t>And the border from the sea shall be Hazar-enan, the border of Damascus, and the north northward, and the border of Hamath. And this is the north side.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47:18  |  Ezekiel 47:18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「東界在浩蘭、大馬士革、基列，和以色列地的中間，就是約旦河。你們要從[北]界量到東海。這是東界。</a:t>
            </a:r>
          </a:p>
          <a:p xmlns:a="http://schemas.openxmlformats.org/drawingml/2006/main">
            <a:pPr algn="ctr">
              <a:buNone/>
            </a:pPr>
            <a:r>
              <a:rPr sz="2100">
                <a:solidFill>
                  <a:srgbClr val="FFFFFF"/>
                </a:solidFill>
                <a:latin typeface="Georgia"/>
                <a:ea typeface="Georgia"/>
                <a:cs typeface="Georgia"/>
              </a:rPr>
              <a:t>And the east side ye shall measure from Hauran, and from Damascus, and from Gilead, and from the land of Israel by Jordan, from the border unto the east sea. And this is the east side.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47:19  |  Ezekiel 47:19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「南界是從他瑪到米利巴‧加低斯的水，延到[埃及]小河，直到大海。這是南界。</a:t>
            </a:r>
          </a:p>
          <a:p xmlns:a="http://schemas.openxmlformats.org/drawingml/2006/main">
            <a:pPr algn="ctr">
              <a:buNone/>
            </a:pPr>
            <a:r>
              <a:rPr sz="2100">
                <a:solidFill>
                  <a:srgbClr val="FFFFFF"/>
                </a:solidFill>
                <a:latin typeface="Georgia"/>
                <a:ea typeface="Georgia"/>
                <a:cs typeface="Georgia"/>
              </a:rPr>
              <a:t>And the south side southward, from Tamar even to the waters of strife in Kadesh, the river to the great sea. And this is the south side southward.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47:20  |  Ezekiel 47:20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「西界就是大海，從[南]界直到哈馬口對面之地。這是西界。</a:t>
            </a:r>
          </a:p>
          <a:p xmlns:a="http://schemas.openxmlformats.org/drawingml/2006/main">
            <a:pPr algn="ctr">
              <a:buNone/>
            </a:pPr>
            <a:r>
              <a:rPr sz="2400">
                <a:solidFill>
                  <a:srgbClr val="FFFFFF"/>
                </a:solidFill>
                <a:latin typeface="Georgia"/>
                <a:ea typeface="Georgia"/>
                <a:cs typeface="Georgia"/>
              </a:rPr>
              <a:t>The west side also shall be the great sea from the border, till a man come over against Hamath. This is the west side.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47:21  |  Ezekiel 47:21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「你們要按着以色列的支派彼此分這地。</a:t>
            </a:r>
          </a:p>
          <a:p xmlns:a="http://schemas.openxmlformats.org/drawingml/2006/main">
            <a:pPr algn="ctr">
              <a:buNone/>
            </a:pPr>
            <a:r>
              <a:rPr sz="2800">
                <a:solidFill>
                  <a:srgbClr val="FFFFFF"/>
                </a:solidFill>
                <a:latin typeface="Georgia"/>
                <a:ea typeface="Georgia"/>
                <a:cs typeface="Georgia"/>
              </a:rPr>
              <a:t>So shall ye divide this land unto you according to the tribes of Israel.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47:22  |  Ezekiel 47:22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要拈鬮分這地為業，歸與自己和你們中間寄居的外人，就是在你們中間生養兒女的外人。你們要看他們如同以色列人中所生的一樣；他們在以色列支派中要與你們同得地業。</a:t>
            </a:r>
          </a:p>
          <a:p xmlns:a="http://schemas.openxmlformats.org/drawingml/2006/main">
            <a:pPr algn="ctr">
              <a:buNone/>
            </a:pPr>
            <a:r>
              <a:rPr sz="1800">
                <a:solidFill>
                  <a:srgbClr val="FFFFFF"/>
                </a:solidFill>
                <a:latin typeface="Georgia"/>
                <a:ea typeface="Georgia"/>
                <a:cs typeface="Georgia"/>
              </a:rPr>
              <a:t>And it shall come to pass, that ye shall divide it by lot for an inheritance unto you, and to the strangers that sojourn among you, which shall beget children among you: and they shall be unto you as born in the country among the children of Israel; they shall have inheritance with you among the tribes of Israel.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47:23  |  Ezekiel 47:23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外人寄居在哪支派中，你們就在那裏分給他地業。這是主耶和華說的。」</a:t>
            </a:r>
          </a:p>
          <a:p xmlns:a="http://schemas.openxmlformats.org/drawingml/2006/main">
            <a:pPr algn="ctr">
              <a:buNone/>
            </a:pPr>
            <a:r>
              <a:rPr sz="2400">
                <a:solidFill>
                  <a:srgbClr val="FFFFFF"/>
                </a:solidFill>
                <a:latin typeface="Georgia"/>
                <a:ea typeface="Georgia"/>
                <a:cs typeface="Georgia"/>
              </a:rPr>
              <a:t>And it shall come to pass, that in what tribe the stranger sojourneth, there shall ye give him his inheritance, saith the Lord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2026-08-30T07:11:36.7450000Z</dcterms:created>
  <dcterms:modified xsi:type="dcterms:W3CDTF">2026-08-30T07:11:36.7450000Z</dcterms:modified>
</coreProperties>
</file>