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ccb6271f57a4167" /><Relationship Type="http://schemas.openxmlformats.org/officeDocument/2006/relationships/extended-properties" Target="/docProps/app.xml" Id="R2e03312016a243f7" /><Relationship Type="http://schemas.openxmlformats.org/officeDocument/2006/relationships/officeDocument" Target="/ppt/presentation.xml" Id="Refb935ed64cc46c4" /></Relationships>
</file>

<file path=ppt/presentation.xml><?xml version="1.0" encoding="utf-8"?>
<p:presentation xmlns:p="http://schemas.openxmlformats.org/presentationml/2006/main">
  <p:sldMasterIdLst>
    <p:sldMasterId xmlns:r="http://schemas.openxmlformats.org/officeDocument/2006/relationships" id="2147483648" r:id="Re8234d1e27ad4469"/>
  </p:sldMasterIdLst>
  <p:notesMasterIdLst>
    <p:notesMasterId xmlns:r="http://schemas.openxmlformats.org/officeDocument/2006/relationships" r:id="R9c159c4e1ed04273"/>
  </p:notesMasterIdLst>
  <p:sldIdLst>
    <p:sldId xmlns:r="http://schemas.openxmlformats.org/officeDocument/2006/relationships" id="256" r:id="R3fecf96c06e048c0"/>
    <p:sldId xmlns:r="http://schemas.openxmlformats.org/officeDocument/2006/relationships" id="257" r:id="Re4dac4a64b934b08"/>
    <p:sldId xmlns:r="http://schemas.openxmlformats.org/officeDocument/2006/relationships" id="258" r:id="R068aefb93cb44fd4"/>
    <p:sldId xmlns:r="http://schemas.openxmlformats.org/officeDocument/2006/relationships" id="259" r:id="Rd1087c457bbe47ac"/>
    <p:sldId xmlns:r="http://schemas.openxmlformats.org/officeDocument/2006/relationships" id="260" r:id="R1145cf047f574708"/>
    <p:sldId xmlns:r="http://schemas.openxmlformats.org/officeDocument/2006/relationships" id="261" r:id="R901eeb64324e45d7"/>
    <p:sldId xmlns:r="http://schemas.openxmlformats.org/officeDocument/2006/relationships" id="262" r:id="R48e3dc405c994eff"/>
    <p:sldId xmlns:r="http://schemas.openxmlformats.org/officeDocument/2006/relationships" id="263" r:id="Rbd3c8ec9fc834f01"/>
    <p:sldId xmlns:r="http://schemas.openxmlformats.org/officeDocument/2006/relationships" id="264" r:id="R5f84158446c24fbf"/>
    <p:sldId xmlns:r="http://schemas.openxmlformats.org/officeDocument/2006/relationships" id="265" r:id="Rca5ae3e513e946fe"/>
    <p:sldId xmlns:r="http://schemas.openxmlformats.org/officeDocument/2006/relationships" id="266" r:id="R9f12e90d8381473a"/>
    <p:sldId xmlns:r="http://schemas.openxmlformats.org/officeDocument/2006/relationships" id="267" r:id="Ra10a5ffff78d4214"/>
    <p:sldId xmlns:r="http://schemas.openxmlformats.org/officeDocument/2006/relationships" id="268" r:id="Ra04232b9e61341df"/>
    <p:sldId xmlns:r="http://schemas.openxmlformats.org/officeDocument/2006/relationships" id="269" r:id="R9e67dbdc03c747a3"/>
    <p:sldId xmlns:r="http://schemas.openxmlformats.org/officeDocument/2006/relationships" id="270" r:id="R71bf2af4d9834d47"/>
    <p:sldId xmlns:r="http://schemas.openxmlformats.org/officeDocument/2006/relationships" id="271" r:id="R7c3fc602d05b408b"/>
    <p:sldId xmlns:r="http://schemas.openxmlformats.org/officeDocument/2006/relationships" id="272" r:id="R3857449f3c9a49e9"/>
    <p:sldId xmlns:r="http://schemas.openxmlformats.org/officeDocument/2006/relationships" id="273" r:id="Rb3de8ac7b2454084"/>
    <p:sldId xmlns:r="http://schemas.openxmlformats.org/officeDocument/2006/relationships" id="274" r:id="R26cd49a07bdc4c8b"/>
    <p:sldId xmlns:r="http://schemas.openxmlformats.org/officeDocument/2006/relationships" id="275" r:id="Ra79f52c253ff4700"/>
    <p:sldId xmlns:r="http://schemas.openxmlformats.org/officeDocument/2006/relationships" id="276" r:id="R34735f24528f4c6b"/>
    <p:sldId xmlns:r="http://schemas.openxmlformats.org/officeDocument/2006/relationships" id="277" r:id="R0cb7b1848b804312"/>
    <p:sldId xmlns:r="http://schemas.openxmlformats.org/officeDocument/2006/relationships" id="278" r:id="R047b56a20cee426b"/>
    <p:sldId xmlns:r="http://schemas.openxmlformats.org/officeDocument/2006/relationships" id="279" r:id="R4768412194c74ac4"/>
    <p:sldId xmlns:r="http://schemas.openxmlformats.org/officeDocument/2006/relationships" id="280" r:id="R6281e0fcbbbe4fbd"/>
    <p:sldId xmlns:r="http://schemas.openxmlformats.org/officeDocument/2006/relationships" id="281" r:id="R503ee5120ce14661"/>
    <p:sldId xmlns:r="http://schemas.openxmlformats.org/officeDocument/2006/relationships" id="282" r:id="Rde6c122894f649e4"/>
    <p:sldId xmlns:r="http://schemas.openxmlformats.org/officeDocument/2006/relationships" id="283" r:id="R8c8df5f662254c2f"/>
    <p:sldId xmlns:r="http://schemas.openxmlformats.org/officeDocument/2006/relationships" id="284" r:id="R3fb9b2310f8c419b"/>
    <p:sldId xmlns:r="http://schemas.openxmlformats.org/officeDocument/2006/relationships" id="285" r:id="R0551dcfd07e24479"/>
    <p:sldId xmlns:r="http://schemas.openxmlformats.org/officeDocument/2006/relationships" id="286" r:id="Rada742ecd5c646ba"/>
    <p:sldId xmlns:r="http://schemas.openxmlformats.org/officeDocument/2006/relationships" id="287" r:id="Rd511fe7e0ad548e3"/>
    <p:sldId xmlns:r="http://schemas.openxmlformats.org/officeDocument/2006/relationships" id="288" r:id="R807235ae39164449"/>
    <p:sldId xmlns:r="http://schemas.openxmlformats.org/officeDocument/2006/relationships" id="289" r:id="R27f96e2e4afb457b"/>
    <p:sldId xmlns:r="http://schemas.openxmlformats.org/officeDocument/2006/relationships" id="290" r:id="Rfd452e5acd2e498e"/>
    <p:sldId xmlns:r="http://schemas.openxmlformats.org/officeDocument/2006/relationships" id="291" r:id="R93aeb3920d504ca9"/>
    <p:sldId xmlns:r="http://schemas.openxmlformats.org/officeDocument/2006/relationships" id="292" r:id="R3cb4412219fc41fc"/>
    <p:sldId xmlns:r="http://schemas.openxmlformats.org/officeDocument/2006/relationships" id="293" r:id="R99af43ff536a425d"/>
    <p:sldId xmlns:r="http://schemas.openxmlformats.org/officeDocument/2006/relationships" id="294" r:id="Re707feac00664ef1"/>
    <p:sldId xmlns:r="http://schemas.openxmlformats.org/officeDocument/2006/relationships" id="295" r:id="Re9e044ca443f4eac"/>
    <p:sldId xmlns:r="http://schemas.openxmlformats.org/officeDocument/2006/relationships" id="296" r:id="Rcf6c0319afa34747"/>
    <p:sldId xmlns:r="http://schemas.openxmlformats.org/officeDocument/2006/relationships" id="297" r:id="R7ffe59ed8a16412f"/>
    <p:sldId xmlns:r="http://schemas.openxmlformats.org/officeDocument/2006/relationships" id="298" r:id="R1d137c3519f2442d"/>
    <p:sldId xmlns:r="http://schemas.openxmlformats.org/officeDocument/2006/relationships" id="299" r:id="Rccc7a569a7c74181"/>
    <p:sldId xmlns:r="http://schemas.openxmlformats.org/officeDocument/2006/relationships" id="300" r:id="Rea96f2189ae14a75"/>
    <p:sldId xmlns:r="http://schemas.openxmlformats.org/officeDocument/2006/relationships" id="301" r:id="Rb58c5a4c14c84ef6"/>
    <p:sldId xmlns:r="http://schemas.openxmlformats.org/officeDocument/2006/relationships" id="302" r:id="Rb3ea32c9150246a5"/>
    <p:sldId xmlns:r="http://schemas.openxmlformats.org/officeDocument/2006/relationships" id="303" r:id="Ra9acc62b2198471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b06fd864de64c8e" /><Relationship Type="http://schemas.openxmlformats.org/officeDocument/2006/relationships/slideMaster" Target="/ppt/slideMasters/slideMaster1.xml" Id="Re8234d1e27ad4469" /><Relationship Type="http://schemas.openxmlformats.org/officeDocument/2006/relationships/notesMaster" Target="/ppt/notesMasters/notesMaster1.xml" Id="R9c159c4e1ed04273" /><Relationship Type="http://schemas.openxmlformats.org/officeDocument/2006/relationships/presProps" Target="/ppt/presProps.xml" Id="R001afd5bb5fc4d6f" /><Relationship Type="http://schemas.openxmlformats.org/officeDocument/2006/relationships/tableStyles" Target="/ppt/tableStyles.xml" Id="R0d635e9de0434290" /><Relationship Type="http://schemas.openxmlformats.org/officeDocument/2006/relationships/slide" Target="/ppt/slides/slide1.xml" Id="R3fecf96c06e048c0" /><Relationship Type="http://schemas.openxmlformats.org/officeDocument/2006/relationships/slide" Target="/ppt/slides/slide2.xml" Id="Re4dac4a64b934b08" /><Relationship Type="http://schemas.openxmlformats.org/officeDocument/2006/relationships/slide" Target="/ppt/slides/slide3.xml" Id="R068aefb93cb44fd4" /><Relationship Type="http://schemas.openxmlformats.org/officeDocument/2006/relationships/slide" Target="/ppt/slides/slide4.xml" Id="Rd1087c457bbe47ac" /><Relationship Type="http://schemas.openxmlformats.org/officeDocument/2006/relationships/slide" Target="/ppt/slides/slide5.xml" Id="R1145cf047f574708" /><Relationship Type="http://schemas.openxmlformats.org/officeDocument/2006/relationships/slide" Target="/ppt/slides/slide6.xml" Id="R901eeb64324e45d7" /><Relationship Type="http://schemas.openxmlformats.org/officeDocument/2006/relationships/slide" Target="/ppt/slides/slide7.xml" Id="R48e3dc405c994eff" /><Relationship Type="http://schemas.openxmlformats.org/officeDocument/2006/relationships/slide" Target="/ppt/slides/slide8.xml" Id="Rbd3c8ec9fc834f01" /><Relationship Type="http://schemas.openxmlformats.org/officeDocument/2006/relationships/slide" Target="/ppt/slides/slide9.xml" Id="R5f84158446c24fbf" /><Relationship Type="http://schemas.openxmlformats.org/officeDocument/2006/relationships/slide" Target="/ppt/slides/slide10.xml" Id="Rca5ae3e513e946fe" /><Relationship Type="http://schemas.openxmlformats.org/officeDocument/2006/relationships/slide" Target="/ppt/slides/slide11.xml" Id="R9f12e90d8381473a" /><Relationship Type="http://schemas.openxmlformats.org/officeDocument/2006/relationships/slide" Target="/ppt/slides/slide12.xml" Id="Ra10a5ffff78d4214" /><Relationship Type="http://schemas.openxmlformats.org/officeDocument/2006/relationships/slide" Target="/ppt/slides/slide13.xml" Id="Ra04232b9e61341df" /><Relationship Type="http://schemas.openxmlformats.org/officeDocument/2006/relationships/slide" Target="/ppt/slides/slide14.xml" Id="R9e67dbdc03c747a3" /><Relationship Type="http://schemas.openxmlformats.org/officeDocument/2006/relationships/slide" Target="/ppt/slides/slide15.xml" Id="R71bf2af4d9834d47" /><Relationship Type="http://schemas.openxmlformats.org/officeDocument/2006/relationships/slide" Target="/ppt/slides/slide16.xml" Id="R7c3fc602d05b408b" /><Relationship Type="http://schemas.openxmlformats.org/officeDocument/2006/relationships/slide" Target="/ppt/slides/slide17.xml" Id="R3857449f3c9a49e9" /><Relationship Type="http://schemas.openxmlformats.org/officeDocument/2006/relationships/slide" Target="/ppt/slides/slide18.xml" Id="Rb3de8ac7b2454084" /><Relationship Type="http://schemas.openxmlformats.org/officeDocument/2006/relationships/slide" Target="/ppt/slides/slide19.xml" Id="R26cd49a07bdc4c8b" /><Relationship Type="http://schemas.openxmlformats.org/officeDocument/2006/relationships/slide" Target="/ppt/slides/slide20.xml" Id="Ra79f52c253ff4700" /><Relationship Type="http://schemas.openxmlformats.org/officeDocument/2006/relationships/slide" Target="/ppt/slides/slide21.xml" Id="R34735f24528f4c6b" /><Relationship Type="http://schemas.openxmlformats.org/officeDocument/2006/relationships/slide" Target="/ppt/slides/slide22.xml" Id="R0cb7b1848b804312" /><Relationship Type="http://schemas.openxmlformats.org/officeDocument/2006/relationships/slide" Target="/ppt/slides/slide23.xml" Id="R047b56a20cee426b" /><Relationship Type="http://schemas.openxmlformats.org/officeDocument/2006/relationships/slide" Target="/ppt/slides/slide24.xml" Id="R4768412194c74ac4" /><Relationship Type="http://schemas.openxmlformats.org/officeDocument/2006/relationships/slide" Target="/ppt/slides/slide25.xml" Id="R6281e0fcbbbe4fbd" /><Relationship Type="http://schemas.openxmlformats.org/officeDocument/2006/relationships/slide" Target="/ppt/slides/slide26.xml" Id="R503ee5120ce14661" /><Relationship Type="http://schemas.openxmlformats.org/officeDocument/2006/relationships/slide" Target="/ppt/slides/slide27.xml" Id="Rde6c122894f649e4" /><Relationship Type="http://schemas.openxmlformats.org/officeDocument/2006/relationships/slide" Target="/ppt/slides/slide28.xml" Id="R8c8df5f662254c2f" /><Relationship Type="http://schemas.openxmlformats.org/officeDocument/2006/relationships/slide" Target="/ppt/slides/slide29.xml" Id="R3fb9b2310f8c419b" /><Relationship Type="http://schemas.openxmlformats.org/officeDocument/2006/relationships/slide" Target="/ppt/slides/slide30.xml" Id="R0551dcfd07e24479" /><Relationship Type="http://schemas.openxmlformats.org/officeDocument/2006/relationships/slide" Target="/ppt/slides/slide31.xml" Id="Rada742ecd5c646ba" /><Relationship Type="http://schemas.openxmlformats.org/officeDocument/2006/relationships/slide" Target="/ppt/slides/slide32.xml" Id="Rd511fe7e0ad548e3" /><Relationship Type="http://schemas.openxmlformats.org/officeDocument/2006/relationships/slide" Target="/ppt/slides/slide33.xml" Id="R807235ae39164449" /><Relationship Type="http://schemas.openxmlformats.org/officeDocument/2006/relationships/slide" Target="/ppt/slides/slide34.xml" Id="R27f96e2e4afb457b" /><Relationship Type="http://schemas.openxmlformats.org/officeDocument/2006/relationships/slide" Target="/ppt/slides/slide35.xml" Id="Rfd452e5acd2e498e" /><Relationship Type="http://schemas.openxmlformats.org/officeDocument/2006/relationships/slide" Target="/ppt/slides/slide36.xml" Id="R93aeb3920d504ca9" /><Relationship Type="http://schemas.openxmlformats.org/officeDocument/2006/relationships/slide" Target="/ppt/slides/slide37.xml" Id="R3cb4412219fc41fc" /><Relationship Type="http://schemas.openxmlformats.org/officeDocument/2006/relationships/slide" Target="/ppt/slides/slide38.xml" Id="R99af43ff536a425d" /><Relationship Type="http://schemas.openxmlformats.org/officeDocument/2006/relationships/slide" Target="/ppt/slides/slide39.xml" Id="Re707feac00664ef1" /><Relationship Type="http://schemas.openxmlformats.org/officeDocument/2006/relationships/slide" Target="/ppt/slides/slide40.xml" Id="Re9e044ca443f4eac" /><Relationship Type="http://schemas.openxmlformats.org/officeDocument/2006/relationships/slide" Target="/ppt/slides/slide41.xml" Id="Rcf6c0319afa34747" /><Relationship Type="http://schemas.openxmlformats.org/officeDocument/2006/relationships/slide" Target="/ppt/slides/slide42.xml" Id="R7ffe59ed8a16412f" /><Relationship Type="http://schemas.openxmlformats.org/officeDocument/2006/relationships/slide" Target="/ppt/slides/slide43.xml" Id="R1d137c3519f2442d" /><Relationship Type="http://schemas.openxmlformats.org/officeDocument/2006/relationships/slide" Target="/ppt/slides/slide44.xml" Id="Rccc7a569a7c74181" /><Relationship Type="http://schemas.openxmlformats.org/officeDocument/2006/relationships/slide" Target="/ppt/slides/slide45.xml" Id="Rea96f2189ae14a75" /><Relationship Type="http://schemas.openxmlformats.org/officeDocument/2006/relationships/slide" Target="/ppt/slides/slide46.xml" Id="Rb58c5a4c14c84ef6" /><Relationship Type="http://schemas.openxmlformats.org/officeDocument/2006/relationships/slide" Target="/ppt/slides/slide47.xml" Id="Rb3ea32c9150246a5" /><Relationship Type="http://schemas.openxmlformats.org/officeDocument/2006/relationships/slide" Target="/ppt/slides/slide48.xml" Id="Ra9acc62b2198471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c27280c5c74473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4033879ef0f4b1d" /><Relationship Type="http://schemas.openxmlformats.org/officeDocument/2006/relationships/notesMaster" Target="/ppt/notesMasters/notesMaster1.xml" Id="R75a3c33e8df94541" /></Relationships>
</file>

<file path=ppt/notesSlides/_rels/notesSlide2.xml.rels>&#65279;<?xml version="1.0" encoding="utf-8"?><Relationships xmlns="http://schemas.openxmlformats.org/package/2006/relationships"><Relationship Type="http://schemas.openxmlformats.org/officeDocument/2006/relationships/slide" Target="/ppt/slides/slide2.xml" Id="Ra1fc0d00767f49d5" /><Relationship Type="http://schemas.openxmlformats.org/officeDocument/2006/relationships/notesMaster" Target="/ppt/notesMasters/notesMaster1.xml" Id="Rebfa50a6791a46bf" /></Relationships>
</file>

<file path=ppt/notesSlides/_rels/notesSlide3.xml.rels>&#65279;<?xml version="1.0" encoding="utf-8"?><Relationships xmlns="http://schemas.openxmlformats.org/package/2006/relationships"><Relationship Type="http://schemas.openxmlformats.org/officeDocument/2006/relationships/slide" Target="/ppt/slides/slide3.xml" Id="R04aa368d980f4084" /><Relationship Type="http://schemas.openxmlformats.org/officeDocument/2006/relationships/notesMaster" Target="/ppt/notesMasters/notesMaster1.xml" Id="R688186a3968f402f" /></Relationships>
</file>

<file path=ppt/notesSlides/_rels/notesSlide4.xml.rels>&#65279;<?xml version="1.0" encoding="utf-8"?><Relationships xmlns="http://schemas.openxmlformats.org/package/2006/relationships"><Relationship Type="http://schemas.openxmlformats.org/officeDocument/2006/relationships/slide" Target="/ppt/slides/slide4.xml" Id="Rf45b45e7bb9a4246" /><Relationship Type="http://schemas.openxmlformats.org/officeDocument/2006/relationships/notesMaster" Target="/ppt/notesMasters/notesMaster1.xml" Id="R62d1070af558423b" /></Relationships>
</file>

<file path=ppt/notesSlides/_rels/notesSlide5.xml.rels>&#65279;<?xml version="1.0" encoding="utf-8"?><Relationships xmlns="http://schemas.openxmlformats.org/package/2006/relationships"><Relationship Type="http://schemas.openxmlformats.org/officeDocument/2006/relationships/slide" Target="/ppt/slides/slide5.xml" Id="R15ee4297bb464df6" /><Relationship Type="http://schemas.openxmlformats.org/officeDocument/2006/relationships/notesMaster" Target="/ppt/notesMasters/notesMaster1.xml" Id="Rae15fc859664416c" /></Relationships>
</file>

<file path=ppt/notesSlides/_rels/notesSlide6.xml.rels>&#65279;<?xml version="1.0" encoding="utf-8"?><Relationships xmlns="http://schemas.openxmlformats.org/package/2006/relationships"><Relationship Type="http://schemas.openxmlformats.org/officeDocument/2006/relationships/slide" Target="/ppt/slides/slide6.xml" Id="R3977b5ac8c8d45aa" /><Relationship Type="http://schemas.openxmlformats.org/officeDocument/2006/relationships/notesMaster" Target="/ppt/notesMasters/notesMaster1.xml" Id="R7b1bf0b427324b4a" /></Relationships>
</file>

<file path=ppt/notesSlides/_rels/notesSlide7.xml.rels>&#65279;<?xml version="1.0" encoding="utf-8"?><Relationships xmlns="http://schemas.openxmlformats.org/package/2006/relationships"><Relationship Type="http://schemas.openxmlformats.org/officeDocument/2006/relationships/slide" Target="/ppt/slides/slide7.xml" Id="R7093c5cdd0824404" /><Relationship Type="http://schemas.openxmlformats.org/officeDocument/2006/relationships/notesMaster" Target="/ppt/notesMasters/notesMaster1.xml" Id="R6cbf96f03baf42d4" /></Relationships>
</file>

<file path=ppt/notesSlides/_rels/notesSlide8.xml.rels>&#65279;<?xml version="1.0" encoding="utf-8"?><Relationships xmlns="http://schemas.openxmlformats.org/package/2006/relationships"><Relationship Type="http://schemas.openxmlformats.org/officeDocument/2006/relationships/slide" Target="/ppt/slides/slide8.xml" Id="R976bea1377ea4e31" /><Relationship Type="http://schemas.openxmlformats.org/officeDocument/2006/relationships/notesMaster" Target="/ppt/notesMasters/notesMaster1.xml" Id="R1457852138464c19" /></Relationships>
</file>

<file path=ppt/notesSlides/_rels/notesSlide9.xml.rels>&#65279;<?xml version="1.0" encoding="utf-8"?><Relationships xmlns="http://schemas.openxmlformats.org/package/2006/relationships"><Relationship Type="http://schemas.openxmlformats.org/officeDocument/2006/relationships/slide" Target="/ppt/slides/slide9.xml" Id="R4aa33abd933a4309" /><Relationship Type="http://schemas.openxmlformats.org/officeDocument/2006/relationships/notesMaster" Target="/ppt/notesMasters/notesMaster1.xml" Id="Rcb0e7159a31b40f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d152426f1f74db8" /><Relationship Type="http://schemas.openxmlformats.org/officeDocument/2006/relationships/notesMaster" Target="/ppt/notesMasters/notesMaster1.xml" Id="R665877eb8d6d4c9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60da0eb0da14175" /><Relationship Type="http://schemas.openxmlformats.org/officeDocument/2006/relationships/notesMaster" Target="/ppt/notesMasters/notesMaster1.xml" Id="R64c6320689614d0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1a2d7be41374a41" /><Relationship Type="http://schemas.openxmlformats.org/officeDocument/2006/relationships/notesMaster" Target="/ppt/notesMasters/notesMaster1.xml" Id="R2b42c7c60ac34ae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a3d508ccb624b3b" /><Relationship Type="http://schemas.openxmlformats.org/officeDocument/2006/relationships/notesMaster" Target="/ppt/notesMasters/notesMaster1.xml" Id="R95abfcbb8cad4fe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a4907ce557240dc" /><Relationship Type="http://schemas.openxmlformats.org/officeDocument/2006/relationships/notesMaster" Target="/ppt/notesMasters/notesMaster1.xml" Id="R2461ced5babb4cc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4e733fdbf3a41de" /><Relationship Type="http://schemas.openxmlformats.org/officeDocument/2006/relationships/notesMaster" Target="/ppt/notesMasters/notesMaster1.xml" Id="Rb67f1b498c32491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30a3aa3e9db40f1" /><Relationship Type="http://schemas.openxmlformats.org/officeDocument/2006/relationships/notesMaster" Target="/ppt/notesMasters/notesMaster1.xml" Id="R5674c883a76d444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7690594b4a04db5" /><Relationship Type="http://schemas.openxmlformats.org/officeDocument/2006/relationships/notesMaster" Target="/ppt/notesMasters/notesMaster1.xml" Id="Rf8bf32ff90b341c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eae7f05d1664d82" /><Relationship Type="http://schemas.openxmlformats.org/officeDocument/2006/relationships/notesMaster" Target="/ppt/notesMasters/notesMaster1.xml" Id="R3a04c2cb44614ad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631f620559d48b3" /><Relationship Type="http://schemas.openxmlformats.org/officeDocument/2006/relationships/notesMaster" Target="/ppt/notesMasters/notesMaster1.xml" Id="R63bb20d989314f6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b2849c0017346c6" /><Relationship Type="http://schemas.openxmlformats.org/officeDocument/2006/relationships/notesMaster" Target="/ppt/notesMasters/notesMaster1.xml" Id="R224b713bda2a427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c845721167946cf" /><Relationship Type="http://schemas.openxmlformats.org/officeDocument/2006/relationships/notesMaster" Target="/ppt/notesMasters/notesMaster1.xml" Id="Rbe72fb5639b2456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7964e5a44d8467b" /><Relationship Type="http://schemas.openxmlformats.org/officeDocument/2006/relationships/notesMaster" Target="/ppt/notesMasters/notesMaster1.xml" Id="R42b5a334d5ce491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82c54b3a43145af" /><Relationship Type="http://schemas.openxmlformats.org/officeDocument/2006/relationships/notesMaster" Target="/ppt/notesMasters/notesMaster1.xml" Id="R917bb675b13f4b6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d268982cd6649d2" /><Relationship Type="http://schemas.openxmlformats.org/officeDocument/2006/relationships/notesMaster" Target="/ppt/notesMasters/notesMaster1.xml" Id="R9a4a47c7b7ea410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547defb005d4b0c" /><Relationship Type="http://schemas.openxmlformats.org/officeDocument/2006/relationships/notesMaster" Target="/ppt/notesMasters/notesMaster1.xml" Id="R36b277b4254f40b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ce24a4e12f34c26" /><Relationship Type="http://schemas.openxmlformats.org/officeDocument/2006/relationships/notesMaster" Target="/ppt/notesMasters/notesMaster1.xml" Id="R69f794d8695b465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5b4eac6a75c4bf3" /><Relationship Type="http://schemas.openxmlformats.org/officeDocument/2006/relationships/notesMaster" Target="/ppt/notesMasters/notesMaster1.xml" Id="Rde08d834e41841c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9f9309fec4d4b0d" /><Relationship Type="http://schemas.openxmlformats.org/officeDocument/2006/relationships/notesMaster" Target="/ppt/notesMasters/notesMaster1.xml" Id="R7adc2c42bc97414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a96bd62889f41b1" /><Relationship Type="http://schemas.openxmlformats.org/officeDocument/2006/relationships/notesMaster" Target="/ppt/notesMasters/notesMaster1.xml" Id="R983ebd1386be4e1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6eef94708684a64" /><Relationship Type="http://schemas.openxmlformats.org/officeDocument/2006/relationships/notesMaster" Target="/ppt/notesMasters/notesMaster1.xml" Id="R68d284d3551144b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b7f21d82d0942be" /><Relationship Type="http://schemas.openxmlformats.org/officeDocument/2006/relationships/notesMaster" Target="/ppt/notesMasters/notesMaster1.xml" Id="R1069153e463e4a1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800e7e3d98e42b2" /><Relationship Type="http://schemas.openxmlformats.org/officeDocument/2006/relationships/notesMaster" Target="/ppt/notesMasters/notesMaster1.xml" Id="R1d6fb77144764ab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2b6c3660c47411f" /><Relationship Type="http://schemas.openxmlformats.org/officeDocument/2006/relationships/notesMaster" Target="/ppt/notesMasters/notesMaster1.xml" Id="R4fff44f9c6a646b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85dff82f4904d8e" /><Relationship Type="http://schemas.openxmlformats.org/officeDocument/2006/relationships/notesMaster" Target="/ppt/notesMasters/notesMaster1.xml" Id="Raf368e215df9429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07701edb2934d69" /><Relationship Type="http://schemas.openxmlformats.org/officeDocument/2006/relationships/notesMaster" Target="/ppt/notesMasters/notesMaster1.xml" Id="Rb57035feb85645c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e818b01a2414828" /><Relationship Type="http://schemas.openxmlformats.org/officeDocument/2006/relationships/notesMaster" Target="/ppt/notesMasters/notesMaster1.xml" Id="R82f4762eae7c410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925fa831ce54e8b" /><Relationship Type="http://schemas.openxmlformats.org/officeDocument/2006/relationships/notesMaster" Target="/ppt/notesMasters/notesMaster1.xml" Id="R57fd4cdb1ce94c7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3765dc9947b41aa" /><Relationship Type="http://schemas.openxmlformats.org/officeDocument/2006/relationships/notesMaster" Target="/ppt/notesMasters/notesMaster1.xml" Id="Rbd1c08d2e45c41f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fa453bfdfd143bf" /><Relationship Type="http://schemas.openxmlformats.org/officeDocument/2006/relationships/notesMaster" Target="/ppt/notesMasters/notesMaster1.xml" Id="R1daa2d502b794e3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e1e79e8c8a24232" /><Relationship Type="http://schemas.openxmlformats.org/officeDocument/2006/relationships/notesMaster" Target="/ppt/notesMasters/notesMaster1.xml" Id="Rb86fb4db84314ce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c6470212f2334227" /><Relationship Type="http://schemas.openxmlformats.org/officeDocument/2006/relationships/notesMaster" Target="/ppt/notesMasters/notesMaster1.xml" Id="R43b816c5a72d4ff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851ed7bd63d4eeb" /><Relationship Type="http://schemas.openxmlformats.org/officeDocument/2006/relationships/notesMaster" Target="/ppt/notesMasters/notesMaster1.xml" Id="Rab6c3da14d2d4d57"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1ba274d63e134593" /><Relationship Type="http://schemas.openxmlformats.org/officeDocument/2006/relationships/notesMaster" Target="/ppt/notesMasters/notesMaster1.xml" Id="R81e3632a93ab439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b506269c9ca4c63" /><Relationship Type="http://schemas.openxmlformats.org/officeDocument/2006/relationships/notesMaster" Target="/ppt/notesMasters/notesMaster1.xml" Id="R4f8ea5aeb9cf45a9"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235a6a8ae5234ff9" /><Relationship Type="http://schemas.openxmlformats.org/officeDocument/2006/relationships/notesMaster" Target="/ppt/notesMasters/notesMaster1.xml" Id="Rca071dfd17544690"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0ed18814e1c94726" /><Relationship Type="http://schemas.openxmlformats.org/officeDocument/2006/relationships/notesMaster" Target="/ppt/notesMasters/notesMaster1.xml" Id="Reca2c5c683004d4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58e6878a7f8d40fd" /><Relationship Type="http://schemas.openxmlformats.org/officeDocument/2006/relationships/notesMaster" Target="/ppt/notesMasters/notesMaster1.xml" Id="R8d495871930745d8"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554ad6fd01334d7f" /><Relationship Type="http://schemas.openxmlformats.org/officeDocument/2006/relationships/notesMaster" Target="/ppt/notesMasters/notesMaster1.xml" Id="R9f6e4cad14204bb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9c1f45e932a4080" /><Relationship Type="http://schemas.openxmlformats.org/officeDocument/2006/relationships/image" Target="/ppt/media/image.png" Id="Rc7730b028217456d" /><Relationship Type="http://schemas.openxmlformats.org/officeDocument/2006/relationships/image" Target="/ppt/media/image2.png" Id="R9474b290e35045ba" /><Relationship Type="http://schemas.openxmlformats.org/officeDocument/2006/relationships/image" Target="/ppt/media/image.jpeg" Id="Recf5af5697a941a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34dc6933f7e46b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7730b028217456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474b290e35045b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cf5af5697a941a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aa8c4502db14cc7" /><Relationship Type="http://schemas.openxmlformats.org/officeDocument/2006/relationships/slideLayout" Target="/ppt/slideLayouts/slideLayout1.xml" Id="R3f2d0e065ecb4f25" /><Relationship Type="http://schemas.openxmlformats.org/officeDocument/2006/relationships/slideLayout" Target="/ppt/slideLayouts/slideLayout2.xml" Id="R04c42a081c2c45f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f2d0e065ecb4f25"/>
    <p:sldLayoutId xmlns:r="http://schemas.openxmlformats.org/officeDocument/2006/relationships" id="2147483650" r:id="R04c42a081c2c45f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275d79b48664514" /><Relationship Type="http://schemas.openxmlformats.org/officeDocument/2006/relationships/notesSlide" Target="/ppt/notesSlides/notesSlide1.xml" Id="R63b25448ba1f43a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0b7af6811be4aeb" /><Relationship Type="http://schemas.openxmlformats.org/officeDocument/2006/relationships/notesSlide" Target="/ppt/notesSlides/notesSlide2.xml" Id="Rc106a28a1211434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257cc1e57bd4961" /><Relationship Type="http://schemas.openxmlformats.org/officeDocument/2006/relationships/notesSlide" Target="/ppt/notesSlides/notesSlide3.xml" Id="R017474edd49e477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8d747fe27b547c3" /><Relationship Type="http://schemas.openxmlformats.org/officeDocument/2006/relationships/notesSlide" Target="/ppt/notesSlides/notesSlide4.xml" Id="R87bcdbb6375b45b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9fc916e37094292" /><Relationship Type="http://schemas.openxmlformats.org/officeDocument/2006/relationships/notesSlide" Target="/ppt/notesSlides/notesSlide5.xml" Id="Ra5b00e611b9e47b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c4a16718a5a4faa" /><Relationship Type="http://schemas.openxmlformats.org/officeDocument/2006/relationships/notesSlide" Target="/ppt/notesSlides/notesSlide6.xml" Id="Rbe5b862f7b744e4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3beefbd68464da3" /><Relationship Type="http://schemas.openxmlformats.org/officeDocument/2006/relationships/notesSlide" Target="/ppt/notesSlides/notesSlide7.xml" Id="Ra2fc117d0294412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7c31062deba484a" /><Relationship Type="http://schemas.openxmlformats.org/officeDocument/2006/relationships/notesSlide" Target="/ppt/notesSlides/notesSlide8.xml" Id="Ra62bd76f8a57443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0ea78438cca47ed" /><Relationship Type="http://schemas.openxmlformats.org/officeDocument/2006/relationships/notesSlide" Target="/ppt/notesSlides/notesSlide9.xml" Id="Re6c2c7f1620c44e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7ab08074cf14d56" /><Relationship Type="http://schemas.openxmlformats.org/officeDocument/2006/relationships/notesSlide" Target="/ppt/notesSlides/notesSlide10.xml" Id="R21bebd915232475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0ead9d837bf4271" /><Relationship Type="http://schemas.openxmlformats.org/officeDocument/2006/relationships/notesSlide" Target="/ppt/notesSlides/notesSlide11.xml" Id="R41d692ac9bb0464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d14e336613747f3" /><Relationship Type="http://schemas.openxmlformats.org/officeDocument/2006/relationships/notesSlide" Target="/ppt/notesSlides/notesSlide12.xml" Id="Rc7ab340adbf7456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ada7e927af44621" /><Relationship Type="http://schemas.openxmlformats.org/officeDocument/2006/relationships/notesSlide" Target="/ppt/notesSlides/notesSlide13.xml" Id="R10ee10fbb9284e9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9f64fcaec0e4836" /><Relationship Type="http://schemas.openxmlformats.org/officeDocument/2006/relationships/notesSlide" Target="/ppt/notesSlides/notesSlide14.xml" Id="R5f146936f91b43c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27f1e171a41462e" /><Relationship Type="http://schemas.openxmlformats.org/officeDocument/2006/relationships/notesSlide" Target="/ppt/notesSlides/notesSlide15.xml" Id="R38cd7cf71a84420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7b180ff43e543bb" /><Relationship Type="http://schemas.openxmlformats.org/officeDocument/2006/relationships/notesSlide" Target="/ppt/notesSlides/notesSlide16.xml" Id="Rb04df0b787a7485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b02e7c9a1d34542" /><Relationship Type="http://schemas.openxmlformats.org/officeDocument/2006/relationships/notesSlide" Target="/ppt/notesSlides/notesSlide17.xml" Id="R6a6f6a9de60b4da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1f86ecd9f7e4067" /><Relationship Type="http://schemas.openxmlformats.org/officeDocument/2006/relationships/notesSlide" Target="/ppt/notesSlides/notesSlide18.xml" Id="R88222cde1d464d7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40d4eba0f8c46cc" /><Relationship Type="http://schemas.openxmlformats.org/officeDocument/2006/relationships/notesSlide" Target="/ppt/notesSlides/notesSlide19.xml" Id="R8393c4afbb114a2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783421d1d454af9" /><Relationship Type="http://schemas.openxmlformats.org/officeDocument/2006/relationships/notesSlide" Target="/ppt/notesSlides/notesSlide20.xml" Id="Rd8832e6c52b3432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e0957824f7b4c51" /><Relationship Type="http://schemas.openxmlformats.org/officeDocument/2006/relationships/notesSlide" Target="/ppt/notesSlides/notesSlide21.xml" Id="R616267439995431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019ece6bb67e4512" /><Relationship Type="http://schemas.openxmlformats.org/officeDocument/2006/relationships/notesSlide" Target="/ppt/notesSlides/notesSlide22.xml" Id="R2facbf8247cc46c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dddf6d0916740b6" /><Relationship Type="http://schemas.openxmlformats.org/officeDocument/2006/relationships/notesSlide" Target="/ppt/notesSlides/notesSlide23.xml" Id="Rfc008b6560f14f8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c89042603b24721" /><Relationship Type="http://schemas.openxmlformats.org/officeDocument/2006/relationships/notesSlide" Target="/ppt/notesSlides/notesSlide24.xml" Id="R4ddc039e9d8b46a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4369ac045904505" /><Relationship Type="http://schemas.openxmlformats.org/officeDocument/2006/relationships/notesSlide" Target="/ppt/notesSlides/notesSlide25.xml" Id="R6027c6d093a3432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63577e14d83458d" /><Relationship Type="http://schemas.openxmlformats.org/officeDocument/2006/relationships/notesSlide" Target="/ppt/notesSlides/notesSlide26.xml" Id="Rb1048b6deead43b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770480290fc444b" /><Relationship Type="http://schemas.openxmlformats.org/officeDocument/2006/relationships/notesSlide" Target="/ppt/notesSlides/notesSlide27.xml" Id="R5416e3886429473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bb93001f07b4397" /><Relationship Type="http://schemas.openxmlformats.org/officeDocument/2006/relationships/notesSlide" Target="/ppt/notesSlides/notesSlide28.xml" Id="R58e0cbe0a5f44e5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3098f8832de4058" /><Relationship Type="http://schemas.openxmlformats.org/officeDocument/2006/relationships/notesSlide" Target="/ppt/notesSlides/notesSlide29.xml" Id="Rd928eb08816d4e9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4602605e9d044c9" /><Relationship Type="http://schemas.openxmlformats.org/officeDocument/2006/relationships/notesSlide" Target="/ppt/notesSlides/notesSlide30.xml" Id="Rf41e50e4f00448e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c1230b4df64a4ef0" /><Relationship Type="http://schemas.openxmlformats.org/officeDocument/2006/relationships/notesSlide" Target="/ppt/notesSlides/notesSlide31.xml" Id="Ra826eef360db47e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3298319126da422a" /><Relationship Type="http://schemas.openxmlformats.org/officeDocument/2006/relationships/notesSlide" Target="/ppt/notesSlides/notesSlide32.xml" Id="R08e909e1616f4fe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83c8ff12e20467d" /><Relationship Type="http://schemas.openxmlformats.org/officeDocument/2006/relationships/notesSlide" Target="/ppt/notesSlides/notesSlide33.xml" Id="R22806464a42e46a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edab012e7d646ba" /><Relationship Type="http://schemas.openxmlformats.org/officeDocument/2006/relationships/notesSlide" Target="/ppt/notesSlides/notesSlide34.xml" Id="R222142a9bd09448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cd680e1e62f48b8" /><Relationship Type="http://schemas.openxmlformats.org/officeDocument/2006/relationships/notesSlide" Target="/ppt/notesSlides/notesSlide35.xml" Id="R6e5ade83c6e141b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9cd8935faba4705" /><Relationship Type="http://schemas.openxmlformats.org/officeDocument/2006/relationships/notesSlide" Target="/ppt/notesSlides/notesSlide36.xml" Id="Raf04288dec414b5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33110328e8464f0d" /><Relationship Type="http://schemas.openxmlformats.org/officeDocument/2006/relationships/notesSlide" Target="/ppt/notesSlides/notesSlide37.xml" Id="Rbd3f9a4f995b434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490463e7a0e94942" /><Relationship Type="http://schemas.openxmlformats.org/officeDocument/2006/relationships/notesSlide" Target="/ppt/notesSlides/notesSlide38.xml" Id="R06602b48180b458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ef31fbb4fb8949cb" /><Relationship Type="http://schemas.openxmlformats.org/officeDocument/2006/relationships/notesSlide" Target="/ppt/notesSlides/notesSlide39.xml" Id="R6bafec632fc04e4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22ad3710b5649b3" /><Relationship Type="http://schemas.openxmlformats.org/officeDocument/2006/relationships/notesSlide" Target="/ppt/notesSlides/notesSlide40.xml" Id="R102ee673a0c9402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d822c7740be8448b" /><Relationship Type="http://schemas.openxmlformats.org/officeDocument/2006/relationships/notesSlide" Target="/ppt/notesSlides/notesSlide41.xml" Id="Rd694465361984a98"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0323b1eb31624e2b" /><Relationship Type="http://schemas.openxmlformats.org/officeDocument/2006/relationships/notesSlide" Target="/ppt/notesSlides/notesSlide42.xml" Id="R3c87e62c7e9b4f7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9a513d38b8d84f67" /><Relationship Type="http://schemas.openxmlformats.org/officeDocument/2006/relationships/notesSlide" Target="/ppt/notesSlides/notesSlide43.xml" Id="Rde58700be9f34fe7"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d0631bceb96f48f9" /><Relationship Type="http://schemas.openxmlformats.org/officeDocument/2006/relationships/notesSlide" Target="/ppt/notesSlides/notesSlide44.xml" Id="Re675c0a83cf2441a"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0e7071fc46a94b8b" /><Relationship Type="http://schemas.openxmlformats.org/officeDocument/2006/relationships/notesSlide" Target="/ppt/notesSlides/notesSlide45.xml" Id="Rb02e63d7ca674b0b"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80605dddc4984acc" /><Relationship Type="http://schemas.openxmlformats.org/officeDocument/2006/relationships/notesSlide" Target="/ppt/notesSlides/notesSlide46.xml" Id="R4726725a60344671"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588456f5c12d4266" /><Relationship Type="http://schemas.openxmlformats.org/officeDocument/2006/relationships/notesSlide" Target="/ppt/notesSlides/notesSlide47.xml" Id="R667b6046de684c9c"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850cbf87956544ec" /><Relationship Type="http://schemas.openxmlformats.org/officeDocument/2006/relationships/notesSlide" Target="/ppt/notesSlides/notesSlide48.xml" Id="R0484ab46a9c7479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耶利米書第48章</a:t>
            </a:r>
          </a:p>
          <a:p xmlns:a="http://schemas.openxmlformats.org/drawingml/2006/main">
            <a:pPr algn="ctr">
              <a:buNone/>
            </a:pPr>
            <a:r>
              <a:rPr sz="2000">
                <a:solidFill>
                  <a:srgbClr val="FFFFFF"/>
                </a:solidFill>
                <a:latin typeface="Georgia"/>
                <a:ea typeface="Georgia"/>
                <a:cs typeface="Georgia"/>
              </a:rPr>
              <a:t>Jeremiah 48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48:1  |  Jeremiah 48:1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論摩押。萬軍之耶和華－以色列的神如此說： 尼波有禍了！因變為荒場。 基列亭蒙羞被攻取； 米斯迦蒙羞被毀壞；</a:t>
            </a:r>
          </a:p>
          <a:p xmlns:a="http://schemas.openxmlformats.org/drawingml/2006/main">
            <a:pPr algn="ctr">
              <a:buNone/>
            </a:pPr>
            <a:r>
              <a:rPr sz="2100">
                <a:solidFill>
                  <a:srgbClr val="FFFFFF"/>
                </a:solidFill>
                <a:latin typeface="Georgia"/>
                <a:ea typeface="Georgia"/>
                <a:cs typeface="Georgia"/>
              </a:rPr>
              <a:t>Against Moab thus saith the LORD of hosts, the God of Israel; Woe unto Nebo! for it is spoiled: Kiriathaim is confounded and taken: Misgab is confounded and dismayed.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48:2  |  Jeremiah 48:2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摩押不再被稱讚。 有人在希實本設計謀害她，[說]： 來吧！我們將她剪除，不再成國。 瑪得緬哪，你也必默默無聲； 刀劍必追趕你。</a:t>
            </a:r>
          </a:p>
          <a:p xmlns:a="http://schemas.openxmlformats.org/drawingml/2006/main">
            <a:pPr algn="ctr">
              <a:buNone/>
            </a:pPr>
            <a:r>
              <a:rPr sz="2100">
                <a:solidFill>
                  <a:srgbClr val="FFFFFF"/>
                </a:solidFill>
                <a:latin typeface="Georgia"/>
                <a:ea typeface="Georgia"/>
                <a:cs typeface="Georgia"/>
              </a:rPr>
              <a:t>There shall be no more praise of Moab: in Heshbon they have devised evil against it; come, and let us cut it off from being a nation. Also thou shalt be cut down, O Madmen; the sword shall pursue thee.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48:3  |  Jeremiah 48:3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從何羅念有喊荒涼大毀滅的哀聲：</a:t>
            </a:r>
          </a:p>
          <a:p xmlns:a="http://schemas.openxmlformats.org/drawingml/2006/main">
            <a:pPr algn="ctr">
              <a:buNone/>
            </a:pPr>
            <a:r>
              <a:rPr sz="2800">
                <a:solidFill>
                  <a:srgbClr val="FFFFFF"/>
                </a:solidFill>
                <a:latin typeface="Georgia"/>
                <a:ea typeface="Georgia"/>
                <a:cs typeface="Georgia"/>
              </a:rPr>
              <a:t>A voice of crying shall be from Horonaim, spoiling and great destruction.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48:4  |  Jeremiah 48:4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摩押毀滅了！ 她的孩童發哀聲，使人聽見。</a:t>
            </a:r>
          </a:p>
          <a:p xmlns:a="http://schemas.openxmlformats.org/drawingml/2006/main">
            <a:pPr algn="ctr">
              <a:buNone/>
            </a:pPr>
            <a:r>
              <a:rPr sz="2800">
                <a:solidFill>
                  <a:srgbClr val="FFFFFF"/>
                </a:solidFill>
                <a:latin typeface="Georgia"/>
                <a:ea typeface="Georgia"/>
                <a:cs typeface="Georgia"/>
              </a:rPr>
              <a:t>Moab is destroyed; her little ones have caused a cry to be heard.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48:5  |  Jeremiah 48:5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人上魯希坡隨走隨哭， 因為在何羅念的下坡聽見毀滅的哀聲。</a:t>
            </a:r>
          </a:p>
          <a:p xmlns:a="http://schemas.openxmlformats.org/drawingml/2006/main">
            <a:pPr algn="ctr">
              <a:buNone/>
            </a:pPr>
            <a:r>
              <a:rPr sz="2400">
                <a:solidFill>
                  <a:srgbClr val="FFFFFF"/>
                </a:solidFill>
                <a:latin typeface="Georgia"/>
                <a:ea typeface="Georgia"/>
                <a:cs typeface="Georgia"/>
              </a:rPr>
              <a:t>For in the going up of Luhith continual weeping shall go up; for in the going down of Horonaim the enemies have heard a cry of destruction.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48:6  |  Jeremiah 48:6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你們要奔逃，自救性命， [獨自居住]，好像曠野的杜松。</a:t>
            </a:r>
          </a:p>
          <a:p xmlns:a="http://schemas.openxmlformats.org/drawingml/2006/main">
            <a:pPr algn="ctr">
              <a:buNone/>
            </a:pPr>
            <a:r>
              <a:rPr sz="2800">
                <a:solidFill>
                  <a:srgbClr val="FFFFFF"/>
                </a:solidFill>
                <a:latin typeface="Georgia"/>
                <a:ea typeface="Georgia"/>
                <a:cs typeface="Georgia"/>
              </a:rPr>
              <a:t>Flee, save your lives, and be like the heath in the wilderness.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48:7  |  Jeremiah 48:7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你因倚靠自己所做的和自己的財寶必被攻取。 基抹和屬他的祭司、首領也要一同被擄去。</a:t>
            </a:r>
          </a:p>
          <a:p xmlns:a="http://schemas.openxmlformats.org/drawingml/2006/main">
            <a:pPr algn="ctr">
              <a:buNone/>
            </a:pPr>
            <a:r>
              <a:rPr sz="2100">
                <a:solidFill>
                  <a:srgbClr val="FFFFFF"/>
                </a:solidFill>
                <a:latin typeface="Georgia"/>
                <a:ea typeface="Georgia"/>
                <a:cs typeface="Georgia"/>
              </a:rPr>
              <a:t>For because thou hast trusted in thy works and in thy treasures, thou shalt also be taken: and Chemosh shall go forth into captivity with his priests and his princes together.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48:8  |  Jeremiah 48:8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行毀滅的必來到各城， 並無一城得免。 山谷必致敗落， 平原必被毀壞； 正如耶和華所說的。</a:t>
            </a:r>
          </a:p>
          <a:p xmlns:a="http://schemas.openxmlformats.org/drawingml/2006/main">
            <a:pPr algn="ctr">
              <a:buNone/>
            </a:pPr>
            <a:r>
              <a:rPr sz="2100">
                <a:solidFill>
                  <a:srgbClr val="FFFFFF"/>
                </a:solidFill>
                <a:latin typeface="Georgia"/>
                <a:ea typeface="Georgia"/>
                <a:cs typeface="Georgia"/>
              </a:rPr>
              <a:t>And the spoiler shall come upon every city, and no city shall escape: the valley also shall perish, and the plain shall be destroyed, as the LORD hath spoken.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48:9  |  Jeremiah 48:9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要將翅膀給摩押， 使她可以飛去。 她的城邑必致荒涼， 無人居住。 （</a:t>
            </a:r>
          </a:p>
          <a:p xmlns:a="http://schemas.openxmlformats.org/drawingml/2006/main">
            <a:pPr algn="ctr">
              <a:buNone/>
            </a:pPr>
            <a:r>
              <a:rPr sz="2400">
                <a:solidFill>
                  <a:srgbClr val="FFFFFF"/>
                </a:solidFill>
                <a:latin typeface="Georgia"/>
                <a:ea typeface="Georgia"/>
                <a:cs typeface="Georgia"/>
              </a:rPr>
              <a:t>Give wings unto Moab, that it may flee and get away: for the cities thereof shall be desolate, without any to dwell therein.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48:10  |  Jeremiah 48:10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懶惰為耶和華行事的，必受咒詛；禁止刀劍不經血的，必受咒詛。）</a:t>
            </a:r>
          </a:p>
          <a:p xmlns:a="http://schemas.openxmlformats.org/drawingml/2006/main">
            <a:pPr algn="ctr">
              <a:buNone/>
            </a:pPr>
            <a:r>
              <a:rPr sz="2400">
                <a:solidFill>
                  <a:srgbClr val="FFFFFF"/>
                </a:solidFill>
                <a:latin typeface="Georgia"/>
                <a:ea typeface="Georgia"/>
                <a:cs typeface="Georgia"/>
              </a:rPr>
              <a:t>Cursed be he that doeth the work of the LORD deceitfully, and cursed be he that keepeth back his sword from blood.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48:11  |  Jeremiah 48:11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摩押自幼年以來常享安逸， [如酒]在渣滓上澄清， 沒有從這器皿倒在那器皿裏， 也未曾被擄去。 因此，它的原味尚存， 香氣未變。</a:t>
            </a:r>
          </a:p>
          <a:p xmlns:a="http://schemas.openxmlformats.org/drawingml/2006/main">
            <a:pPr algn="ctr">
              <a:buNone/>
            </a:pPr>
            <a:r>
              <a:rPr sz="1800">
                <a:solidFill>
                  <a:srgbClr val="FFFFFF"/>
                </a:solidFill>
                <a:latin typeface="Georgia"/>
                <a:ea typeface="Georgia"/>
                <a:cs typeface="Georgia"/>
              </a:rPr>
              <a:t>Moab hath been at ease from his youth, and he hath settled on his lees, and hath not been emptied from vessel to vessel, neither hath he gone into captivity: therefore his taste remained in him, and his scent is not changed.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48:12  |  Jeremiah 48:12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耶和華說：「日子將到，我必打發倒[酒]的往她那裏去，將她倒出來，倒空她的器皿，打碎她的罈子。</a:t>
            </a:r>
          </a:p>
          <a:p xmlns:a="http://schemas.openxmlformats.org/drawingml/2006/main">
            <a:pPr algn="ctr">
              <a:buNone/>
            </a:pPr>
            <a:r>
              <a:rPr sz="2100">
                <a:solidFill>
                  <a:srgbClr val="FFFFFF"/>
                </a:solidFill>
                <a:latin typeface="Georgia"/>
                <a:ea typeface="Georgia"/>
                <a:cs typeface="Georgia"/>
              </a:rPr>
              <a:t>Therefore, behold, the days come, saith the LORD, that I will send unto him wanderers, that shall cause him to wander, and shall empty his vessels, and break their bottles.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48:13  |  Jeremiah 48:13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摩押必因基抹羞愧，像以色列家從前倚靠伯特利[的神]羞愧一樣。</a:t>
            </a:r>
          </a:p>
          <a:p xmlns:a="http://schemas.openxmlformats.org/drawingml/2006/main">
            <a:pPr algn="ctr">
              <a:buNone/>
            </a:pPr>
            <a:r>
              <a:rPr sz="2400">
                <a:solidFill>
                  <a:srgbClr val="FFFFFF"/>
                </a:solidFill>
                <a:latin typeface="Georgia"/>
                <a:ea typeface="Georgia"/>
                <a:cs typeface="Georgia"/>
              </a:rPr>
              <a:t>And Moab shall be ashamed of Chemosh, as the house of Israel was ashamed of Beth-el their confidence.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48:14  |  Jeremiah 48:14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你們怎麼說： 我們是勇士，是有勇力打仗的呢？</a:t>
            </a:r>
          </a:p>
          <a:p xmlns:a="http://schemas.openxmlformats.org/drawingml/2006/main">
            <a:pPr algn="ctr">
              <a:buNone/>
            </a:pPr>
            <a:r>
              <a:rPr sz="2800">
                <a:solidFill>
                  <a:srgbClr val="FFFFFF"/>
                </a:solidFill>
                <a:latin typeface="Georgia"/>
                <a:ea typeface="Georgia"/>
                <a:cs typeface="Georgia"/>
              </a:rPr>
              <a:t>How say ye, We are mighty and strong men for the war?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48:15  |  Jeremiah 48:15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摩押變為荒場， 敵人上去進了她的城邑。 她所特選的少年人下去遭了殺戮； 這是君王－名為萬軍之耶和華說的。</a:t>
            </a:r>
          </a:p>
          <a:p xmlns:a="http://schemas.openxmlformats.org/drawingml/2006/main">
            <a:pPr algn="ctr">
              <a:buNone/>
            </a:pPr>
            <a:r>
              <a:rPr sz="2100">
                <a:solidFill>
                  <a:srgbClr val="FFFFFF"/>
                </a:solidFill>
                <a:latin typeface="Georgia"/>
                <a:ea typeface="Georgia"/>
                <a:cs typeface="Georgia"/>
              </a:rPr>
              <a:t>Moab is spoiled, and gone up out of her cities, and his chosen young men are gone down to the slaughter, saith the King, whose name is the LORD of hosts.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48:16  |  Jeremiah 48:16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摩押的災殃臨近； 她的苦難速速來到。</a:t>
            </a:r>
          </a:p>
          <a:p xmlns:a="http://schemas.openxmlformats.org/drawingml/2006/main">
            <a:pPr algn="ctr">
              <a:buNone/>
            </a:pPr>
            <a:r>
              <a:rPr sz="2800">
                <a:solidFill>
                  <a:srgbClr val="FFFFFF"/>
                </a:solidFill>
                <a:latin typeface="Georgia"/>
                <a:ea typeface="Georgia"/>
                <a:cs typeface="Georgia"/>
              </a:rPr>
              <a:t>The calamity of Moab is near to come, and his affliction hasteth fast.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48:17  |  Jeremiah 48:17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凡在她四圍的和認識她名的， 你們都要為她悲傷，說： 那結實的杖和那美好的棍， 何竟折斷了呢？</a:t>
            </a:r>
          </a:p>
          <a:p xmlns:a="http://schemas.openxmlformats.org/drawingml/2006/main">
            <a:pPr algn="ctr">
              <a:buNone/>
            </a:pPr>
            <a:r>
              <a:rPr sz="2400">
                <a:solidFill>
                  <a:srgbClr val="FFFFFF"/>
                </a:solidFill>
                <a:latin typeface="Georgia"/>
                <a:ea typeface="Georgia"/>
                <a:cs typeface="Georgia"/>
              </a:rPr>
              <a:t>All ye that are about him, bemoan him; and all ye that know his name, say, How is the strong staff broken, and the beautiful rod!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48:18  |  Jeremiah 48:18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住在底本的民哪， 要從你榮耀的位上下來， 坐受乾渴； 因毀滅摩押的上來攻擊你， 毀壞了你的保障。</a:t>
            </a:r>
          </a:p>
          <a:p xmlns:a="http://schemas.openxmlformats.org/drawingml/2006/main">
            <a:pPr algn="ctr">
              <a:buNone/>
            </a:pPr>
            <a:r>
              <a:rPr sz="2100">
                <a:solidFill>
                  <a:srgbClr val="FFFFFF"/>
                </a:solidFill>
                <a:latin typeface="Georgia"/>
                <a:ea typeface="Georgia"/>
                <a:cs typeface="Georgia"/>
              </a:rPr>
              <a:t>Thou daughter that dost inhabit Dibon, come down from thy glory, and sit in thirst; for the spoiler of Moab shall come upon thee, and he shall destroy thy strong holds.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48:19  |  Jeremiah 48:19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住亞羅珥的啊， 要站在道旁觀望， 問逃避的男人和逃脫的女人說： 是甚麼事呢？</a:t>
            </a:r>
          </a:p>
          <a:p xmlns:a="http://schemas.openxmlformats.org/drawingml/2006/main">
            <a:pPr algn="ctr">
              <a:buNone/>
            </a:pPr>
            <a:r>
              <a:rPr sz="2400">
                <a:solidFill>
                  <a:srgbClr val="FFFFFF"/>
                </a:solidFill>
                <a:latin typeface="Georgia"/>
                <a:ea typeface="Georgia"/>
                <a:cs typeface="Georgia"/>
              </a:rPr>
              <a:t>O inhabitant of Aroer, stand by the way, and espy; ask him that fleeth, and her that escapeth, and say, What is done?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48:20  |  Jeremiah 48:20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摩押因毀壞蒙羞； 你們要哀號呼喊， 要在亞嫩旁報告說： 摩押變為荒場！</a:t>
            </a:r>
          </a:p>
          <a:p xmlns:a="http://schemas.openxmlformats.org/drawingml/2006/main">
            <a:pPr algn="ctr">
              <a:buNone/>
            </a:pPr>
            <a:r>
              <a:rPr sz="2400">
                <a:solidFill>
                  <a:srgbClr val="FFFFFF"/>
                </a:solidFill>
                <a:latin typeface="Georgia"/>
                <a:ea typeface="Georgia"/>
                <a:cs typeface="Georgia"/>
              </a:rPr>
              <a:t>Moab is confounded; for it is broken down: howl and cry; tell ye it in Arnon, that Moab is spoiled,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48:21  |  Jeremiah 48:21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「刑罰臨到平原之地的何倫、雅雜、米法押、</a:t>
            </a:r>
          </a:p>
          <a:p xmlns:a="http://schemas.openxmlformats.org/drawingml/2006/main">
            <a:pPr algn="ctr">
              <a:buNone/>
            </a:pPr>
            <a:r>
              <a:rPr sz="2400">
                <a:solidFill>
                  <a:srgbClr val="FFFFFF"/>
                </a:solidFill>
                <a:latin typeface="Georgia"/>
                <a:ea typeface="Georgia"/>
                <a:cs typeface="Georgia"/>
              </a:rPr>
              <a:t>And judgment is come upon the plain country; upon Holon, and upon Jahazah, and upon Mephaath,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48:22  |  Jeremiah 48:22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底本、尼波、伯‧低比拉太音、</a:t>
            </a:r>
          </a:p>
          <a:p xmlns:a="http://schemas.openxmlformats.org/drawingml/2006/main">
            <a:pPr algn="ctr">
              <a:buNone/>
            </a:pPr>
            <a:r>
              <a:rPr sz="2800">
                <a:solidFill>
                  <a:srgbClr val="FFFFFF"/>
                </a:solidFill>
                <a:latin typeface="Georgia"/>
                <a:ea typeface="Georgia"/>
                <a:cs typeface="Georgia"/>
              </a:rPr>
              <a:t>And upon Dibon, and upon Nebo, and upon Beth-diblathaim,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48:23  |  Jeremiah 48:23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基列亭、伯‧迦末、伯‧米恩、</a:t>
            </a:r>
          </a:p>
          <a:p xmlns:a="http://schemas.openxmlformats.org/drawingml/2006/main">
            <a:pPr algn="ctr">
              <a:buNone/>
            </a:pPr>
            <a:r>
              <a:rPr sz="2800">
                <a:solidFill>
                  <a:srgbClr val="FFFFFF"/>
                </a:solidFill>
                <a:latin typeface="Georgia"/>
                <a:ea typeface="Georgia"/>
                <a:cs typeface="Georgia"/>
              </a:rPr>
              <a:t>And upon Kiriathaim, and upon Beth-gamul, and upon Beth-meon,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48:24  |  Jeremiah 48:24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加略、波斯拉，和摩押地遠近所有的城邑。</a:t>
            </a:r>
          </a:p>
          <a:p xmlns:a="http://schemas.openxmlformats.org/drawingml/2006/main">
            <a:pPr algn="ctr">
              <a:buNone/>
            </a:pPr>
            <a:r>
              <a:rPr sz="2400">
                <a:solidFill>
                  <a:srgbClr val="FFFFFF"/>
                </a:solidFill>
                <a:latin typeface="Georgia"/>
                <a:ea typeface="Georgia"/>
                <a:cs typeface="Georgia"/>
              </a:rPr>
              <a:t>And upon Kerioth, and upon Bozrah, and upon all the cities of the land of Moab, far or near.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48:25  |  Jeremiah 48:25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摩押的角砍斷了，摩押的膀臂折斷了。這是耶和華說的。」</a:t>
            </a:r>
          </a:p>
          <a:p xmlns:a="http://schemas.openxmlformats.org/drawingml/2006/main">
            <a:pPr algn="ctr">
              <a:buNone/>
            </a:pPr>
            <a:r>
              <a:rPr sz="2800">
                <a:solidFill>
                  <a:srgbClr val="FFFFFF"/>
                </a:solidFill>
                <a:latin typeface="Georgia"/>
                <a:ea typeface="Georgia"/>
                <a:cs typeface="Georgia"/>
              </a:rPr>
              <a:t>The horn of Moab is cut off, and his arm is broken, saith the LORD.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48:26  |  Jeremiah 48:26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「你們要使摩押沉醉，因她向耶和華誇大。她要在自己所吐之中打滾，又要被人嗤笑。</a:t>
            </a:r>
          </a:p>
          <a:p xmlns:a="http://schemas.openxmlformats.org/drawingml/2006/main">
            <a:pPr algn="ctr">
              <a:buNone/>
            </a:pPr>
            <a:r>
              <a:rPr sz="2400">
                <a:solidFill>
                  <a:srgbClr val="FFFFFF"/>
                </a:solidFill>
                <a:latin typeface="Georgia"/>
                <a:ea typeface="Georgia"/>
                <a:cs typeface="Georgia"/>
              </a:rPr>
              <a:t>Make ye him drunken: for he magnified himself against the LORD: Moab also shall wallow in his vomit, and he also shall be in derision.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48:27  |  Jeremiah 48:27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摩押啊，你不曾嗤笑以色列嗎？她豈是在賊中查出來的呢？你每逢提到她便搖頭。</a:t>
            </a:r>
          </a:p>
          <a:p xmlns:a="http://schemas.openxmlformats.org/drawingml/2006/main">
            <a:pPr algn="ctr">
              <a:buNone/>
            </a:pPr>
            <a:r>
              <a:rPr sz="2400">
                <a:solidFill>
                  <a:srgbClr val="FFFFFF"/>
                </a:solidFill>
                <a:latin typeface="Georgia"/>
                <a:ea typeface="Georgia"/>
                <a:cs typeface="Georgia"/>
              </a:rPr>
              <a:t>For was not Israel a derision unto thee? was he found among thieves? for since thou spakest of him, thou skippedst for joy.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48:28  |  Jeremiah 48:28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摩押的居民哪， 要離開城邑，住在山崖裏， 像鴿子在深淵口上搭窩。</a:t>
            </a:r>
          </a:p>
          <a:p xmlns:a="http://schemas.openxmlformats.org/drawingml/2006/main">
            <a:pPr algn="ctr">
              <a:buNone/>
            </a:pPr>
            <a:r>
              <a:rPr sz="2400">
                <a:solidFill>
                  <a:srgbClr val="FFFFFF"/>
                </a:solidFill>
                <a:latin typeface="Georgia"/>
                <a:ea typeface="Georgia"/>
                <a:cs typeface="Georgia"/>
              </a:rPr>
              <a:t>O ye that dwell in Moab, leave the cities, and dwell in the rock, and be like the dove that maketh her nest in the sides of the hole’s mouth.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48:29  |  Jeremiah 48:29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我們聽說摩押人驕傲， 是極其驕傲； 聽說他自高自傲， 並且狂妄，居心自大。</a:t>
            </a:r>
          </a:p>
          <a:p xmlns:a="http://schemas.openxmlformats.org/drawingml/2006/main">
            <a:pPr algn="ctr">
              <a:buNone/>
            </a:pPr>
            <a:r>
              <a:rPr sz="2400">
                <a:solidFill>
                  <a:srgbClr val="FFFFFF"/>
                </a:solidFill>
                <a:latin typeface="Georgia"/>
                <a:ea typeface="Georgia"/>
                <a:cs typeface="Georgia"/>
              </a:rPr>
              <a:t>We have heard the pride of Moab, (he is exceeding proud) his loftiness, and his arrogancy, and his pride, and the haughtiness of his heart.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48:30  |  Jeremiah 48:30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 我知道他的忿怒是虛空的； 他誇大的話一無所成。</a:t>
            </a:r>
          </a:p>
          <a:p xmlns:a="http://schemas.openxmlformats.org/drawingml/2006/main">
            <a:pPr algn="ctr">
              <a:buNone/>
            </a:pPr>
            <a:r>
              <a:rPr sz="2400">
                <a:solidFill>
                  <a:srgbClr val="FFFFFF"/>
                </a:solidFill>
                <a:latin typeface="Georgia"/>
                <a:ea typeface="Georgia"/>
                <a:cs typeface="Georgia"/>
              </a:rPr>
              <a:t>I know his wrath, saith the LORD; but it shall not be so; his lies shall not so effect it.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48:31  |  Jeremiah 48:31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因此，我要為摩押哀號， 為摩押全地呼喊； 人必為吉珥‧哈列設人歎息。</a:t>
            </a:r>
          </a:p>
          <a:p xmlns:a="http://schemas.openxmlformats.org/drawingml/2006/main">
            <a:pPr algn="ctr">
              <a:buNone/>
            </a:pPr>
            <a:r>
              <a:rPr sz="2400">
                <a:solidFill>
                  <a:srgbClr val="FFFFFF"/>
                </a:solidFill>
                <a:latin typeface="Georgia"/>
                <a:ea typeface="Georgia"/>
                <a:cs typeface="Georgia"/>
              </a:rPr>
              <a:t>Therefore will I howl for Moab, and I will cry out for all Moab; mine heart shall mourn for the men of Kir-heres.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48:32  |  Jeremiah 48:32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西比瑪的葡萄樹啊，我為你哀哭， 甚於雅謝人哀哭。 你的枝子蔓延過海， 直長到雅謝海。 那行毀滅的已經臨到你夏天的果子 和你所摘的葡萄。</a:t>
            </a:r>
          </a:p>
          <a:p xmlns:a="http://schemas.openxmlformats.org/drawingml/2006/main">
            <a:pPr algn="ctr">
              <a:buNone/>
            </a:pPr>
            <a:r>
              <a:rPr sz="2100">
                <a:solidFill>
                  <a:srgbClr val="FFFFFF"/>
                </a:solidFill>
                <a:latin typeface="Georgia"/>
                <a:ea typeface="Georgia"/>
                <a:cs typeface="Georgia"/>
              </a:rPr>
              <a:t>O vine of Sibmah, I will weep for thee with the weeping of Jazer: thy plants are gone over the sea, they reach even to the sea of Jazer: the spoiler is fallen upon thy summer fruits and upon thy vintage.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48:33  |  Jeremiah 48:33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肥田和摩押地的歡喜快樂都被奪去； 我使酒醡的酒絕流， 無人踹酒歡呼； 那歡呼卻變為[仇敵的]吶喊。</a:t>
            </a:r>
          </a:p>
          <a:p xmlns:a="http://schemas.openxmlformats.org/drawingml/2006/main">
            <a:pPr algn="ctr">
              <a:buNone/>
            </a:pPr>
            <a:r>
              <a:rPr sz="2100">
                <a:solidFill>
                  <a:srgbClr val="FFFFFF"/>
                </a:solidFill>
                <a:latin typeface="Georgia"/>
                <a:ea typeface="Georgia"/>
                <a:cs typeface="Georgia"/>
              </a:rPr>
              <a:t>And joy and gladness is taken from the plentiful field, and from the land of Moab; and I have caused wine to fail from the winepresses: none shall tread with shouting; their shouting shall be no shouting.</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48:34  |  Jeremiah 48:34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「希實本人發的哀聲達到以利亞利，直達到雅雜；從瑣珥達到何羅念，直到伊基拉‧施利施亞，因為寧林的水必然乾涸。」</a:t>
            </a:r>
          </a:p>
          <a:p xmlns:a="http://schemas.openxmlformats.org/drawingml/2006/main">
            <a:pPr algn="ctr">
              <a:buNone/>
            </a:pPr>
            <a:r>
              <a:rPr sz="2100">
                <a:solidFill>
                  <a:srgbClr val="FFFFFF"/>
                </a:solidFill>
                <a:latin typeface="Georgia"/>
                <a:ea typeface="Georgia"/>
                <a:cs typeface="Georgia"/>
              </a:rPr>
              <a:t>From the cry of Heshbon even unto Elealeh, and even unto Jahaz, have they uttered their voice, from Zoar even unto Horonaim, as an heifer of three years old: for the waters also of Nimrim shall be desolate.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48:35  |  Jeremiah 48:35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耶和華說：「我必在摩押地使那在邱壇獻祭的，和那向他的神燒香的都斷絕了。</a:t>
            </a:r>
          </a:p>
          <a:p xmlns:a="http://schemas.openxmlformats.org/drawingml/2006/main">
            <a:pPr algn="ctr">
              <a:buNone/>
            </a:pPr>
            <a:r>
              <a:rPr sz="2400">
                <a:solidFill>
                  <a:srgbClr val="FFFFFF"/>
                </a:solidFill>
                <a:latin typeface="Georgia"/>
                <a:ea typeface="Georgia"/>
                <a:cs typeface="Georgia"/>
              </a:rPr>
              <a:t>Moreover I will cause to cease in Moab, saith the LORD, him that offereth in the high places, and him that burneth incense to his gods.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48:36  |  Jeremiah 48:36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我心腹為摩押哀鳴如簫，我心腸為吉珥‧哈列設人也是如此，因摩押人所得的財物都滅沒了。</a:t>
            </a:r>
          </a:p>
          <a:p xmlns:a="http://schemas.openxmlformats.org/drawingml/2006/main">
            <a:pPr algn="ctr">
              <a:buNone/>
            </a:pPr>
            <a:r>
              <a:rPr sz="2100">
                <a:solidFill>
                  <a:srgbClr val="FFFFFF"/>
                </a:solidFill>
                <a:latin typeface="Georgia"/>
                <a:ea typeface="Georgia"/>
                <a:cs typeface="Georgia"/>
              </a:rPr>
              <a:t>Therefore mine heart shall sound for Moab like pipes, and mine heart shall sound like pipes for the men of Kir-heres: because the riches that he hath gotten are perished.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48:37  |  Jeremiah 48:37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「各人頭上光禿，鬍鬚剪短，手有劃傷，腰束麻布。</a:t>
            </a:r>
          </a:p>
          <a:p xmlns:a="http://schemas.openxmlformats.org/drawingml/2006/main">
            <a:pPr algn="ctr">
              <a:buNone/>
            </a:pPr>
            <a:r>
              <a:rPr sz="2400">
                <a:solidFill>
                  <a:srgbClr val="FFFFFF"/>
                </a:solidFill>
                <a:latin typeface="Georgia"/>
                <a:ea typeface="Georgia"/>
                <a:cs typeface="Georgia"/>
              </a:rPr>
              <a:t>For every head shall be bald, and every beard clipped: upon all the hands shall be cuttings, and upon the loins sackcloth.</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48:38  |  Jeremiah 48:38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在摩押的各房頂上和街市上處處有人哀哭；因我打碎摩押，好像打碎無人喜悅的器皿。這是耶和華說的。</a:t>
            </a:r>
          </a:p>
          <a:p xmlns:a="http://schemas.openxmlformats.org/drawingml/2006/main">
            <a:pPr algn="ctr">
              <a:buNone/>
            </a:pPr>
            <a:r>
              <a:rPr sz="2100">
                <a:solidFill>
                  <a:srgbClr val="FFFFFF"/>
                </a:solidFill>
                <a:latin typeface="Georgia"/>
                <a:ea typeface="Georgia"/>
                <a:cs typeface="Georgia"/>
              </a:rPr>
              <a:t>There shall be lamentation generally upon all the housetops of Moab, and in the streets thereof: for I have broken Moab like a vessel wherein is no pleasure, saith the LORD.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48:39  |  Jeremiah 48:39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摩押何等毀壞！何等哀號！何等羞愧轉背！這樣，摩押必令四圍的人嗤笑驚駭。」</a:t>
            </a:r>
          </a:p>
          <a:p xmlns:a="http://schemas.openxmlformats.org/drawingml/2006/main">
            <a:pPr algn="ctr">
              <a:buNone/>
            </a:pPr>
            <a:r>
              <a:rPr sz="2100">
                <a:solidFill>
                  <a:srgbClr val="FFFFFF"/>
                </a:solidFill>
                <a:latin typeface="Georgia"/>
                <a:ea typeface="Georgia"/>
                <a:cs typeface="Georgia"/>
              </a:rPr>
              <a:t>They shall howl, saying, How is it broken down! how hath Moab turned the back with shame! so shall Moab be a derision and a dismaying to all them about him.</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48:40  |  Jeremiah 48:40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耶和華如此說： 仇敵必如大鷹飛起， 展開翅膀，攻擊摩押。</a:t>
            </a:r>
          </a:p>
          <a:p xmlns:a="http://schemas.openxmlformats.org/drawingml/2006/main">
            <a:pPr algn="ctr">
              <a:buNone/>
            </a:pPr>
            <a:r>
              <a:rPr sz="2400">
                <a:solidFill>
                  <a:srgbClr val="FFFFFF"/>
                </a:solidFill>
                <a:latin typeface="Georgia"/>
                <a:ea typeface="Georgia"/>
                <a:cs typeface="Georgia"/>
              </a:rPr>
              <a:t>For thus saith the LORD; Behold, he shall fly as an eagle, and shall spread his wings over Moab.</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48:41  |  Jeremiah 48:41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加略被攻取，保障也被佔據。 到那日，摩押的勇士心中疼痛如臨產的婦人。</a:t>
            </a:r>
          </a:p>
          <a:p xmlns:a="http://schemas.openxmlformats.org/drawingml/2006/main">
            <a:pPr algn="ctr">
              <a:buNone/>
            </a:pPr>
            <a:r>
              <a:rPr sz="2100">
                <a:solidFill>
                  <a:srgbClr val="FFFFFF"/>
                </a:solidFill>
                <a:latin typeface="Georgia"/>
                <a:ea typeface="Georgia"/>
                <a:cs typeface="Georgia"/>
              </a:rPr>
              <a:t>Kerioth is taken, and the strong holds are surprised, and the mighty men’s hearts in Moab at that day shall be as the heart of a woman in her pangs.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48:42  |  Jeremiah 48:42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摩押必被毀滅，不再成國， 因她向耶和華誇大。</a:t>
            </a:r>
          </a:p>
          <a:p xmlns:a="http://schemas.openxmlformats.org/drawingml/2006/main">
            <a:pPr algn="ctr">
              <a:buNone/>
            </a:pPr>
            <a:r>
              <a:rPr sz="2400">
                <a:solidFill>
                  <a:srgbClr val="FFFFFF"/>
                </a:solidFill>
                <a:latin typeface="Georgia"/>
                <a:ea typeface="Georgia"/>
                <a:cs typeface="Georgia"/>
              </a:rPr>
              <a:t>And Moab shall be destroyed from being a people, because he hath magnified himself against the LORD.</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48:43  |  Jeremiah 48:43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耶和華說：摩押的居民哪， 恐懼、陷坑、網羅都臨近你。</a:t>
            </a:r>
          </a:p>
          <a:p xmlns:a="http://schemas.openxmlformats.org/drawingml/2006/main">
            <a:pPr algn="ctr">
              <a:buNone/>
            </a:pPr>
            <a:r>
              <a:rPr sz="2400">
                <a:solidFill>
                  <a:srgbClr val="FFFFFF"/>
                </a:solidFill>
                <a:latin typeface="Georgia"/>
                <a:ea typeface="Georgia"/>
                <a:cs typeface="Georgia"/>
              </a:rPr>
              <a:t>Fear, and the pit, and the snare, shall be upon thee, O inhabitant of Moab, saith the LORD.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48:44  |  Jeremiah 48:44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躲避恐懼的必墜入陷坑； 從陷坑上來的必被網羅纏住； 因我必使追討之年臨到摩押。 這是耶和華說的。</a:t>
            </a:r>
          </a:p>
          <a:p xmlns:a="http://schemas.openxmlformats.org/drawingml/2006/main">
            <a:pPr algn="ctr">
              <a:buNone/>
            </a:pPr>
            <a:r>
              <a:rPr sz="2100">
                <a:solidFill>
                  <a:srgbClr val="FFFFFF"/>
                </a:solidFill>
                <a:latin typeface="Georgia"/>
                <a:ea typeface="Georgia"/>
                <a:cs typeface="Georgia"/>
              </a:rPr>
              <a:t>He that fleeth from the fear shall fall into the pit; and he that getteth up out of the pit shall be taken in the snare: for I will bring upon it, even upon Moab, the year of their visitation, saith the LORD.</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48:45  |  Jeremiah 48:45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躲避的人無力站在希實本的影下； 因為有火從希實本發出， 有火焰出於西宏[的城]， 燒盡摩押的角和鬨嚷人的頭頂。</a:t>
            </a:r>
          </a:p>
          <a:p xmlns:a="http://schemas.openxmlformats.org/drawingml/2006/main">
            <a:pPr algn="ctr">
              <a:buNone/>
            </a:pPr>
            <a:r>
              <a:rPr sz="1800">
                <a:solidFill>
                  <a:srgbClr val="FFFFFF"/>
                </a:solidFill>
                <a:latin typeface="Georgia"/>
                <a:ea typeface="Georgia"/>
                <a:cs typeface="Georgia"/>
              </a:rPr>
              <a:t>They that fled stood under the shadow of Heshbon because of the force: but a fire shall come forth out of Heshbon, and a flame from the midst of Sihon, and shall devour the corner of Moab, and the crown of the head of the tumultuous ones.</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48:46  |  Jeremiah 48:46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摩押啊，你有禍了！ 屬基抹的民滅亡了！ 因你的眾子都被擄去， 你的眾女也被擄去。</a:t>
            </a:r>
          </a:p>
          <a:p xmlns:a="http://schemas.openxmlformats.org/drawingml/2006/main">
            <a:pPr algn="ctr">
              <a:buNone/>
            </a:pPr>
            <a:r>
              <a:rPr sz="2400">
                <a:solidFill>
                  <a:srgbClr val="FFFFFF"/>
                </a:solidFill>
                <a:latin typeface="Georgia"/>
                <a:ea typeface="Georgia"/>
                <a:cs typeface="Georgia"/>
              </a:rPr>
              <a:t>Woe be unto thee, O Moab! the people of Chemosh perisheth: for thy sons are taken captives, and thy daughters captives.</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48:47  |  Jeremiah 48:47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 到末後，我還要使被擄的摩押人歸回。 摩押受審判的話到此為止。</a:t>
            </a:r>
          </a:p>
          <a:p xmlns:a="http://schemas.openxmlformats.org/drawingml/2006/main">
            <a:pPr algn="ctr">
              <a:buNone/>
            </a:pPr>
            <a:r>
              <a:rPr sz="2400">
                <a:solidFill>
                  <a:srgbClr val="FFFFFF"/>
                </a:solidFill>
                <a:latin typeface="Georgia"/>
                <a:ea typeface="Georgia"/>
                <a:cs typeface="Georgia"/>
              </a:rPr>
              <a:t>Yet will I bring again the captivity of Moab in the latter days, saith the LORD. Thus far is the judgment of Moab.</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2026-08-30T04:11:09.3600000Z</dcterms:created>
  <dcterms:modified xsi:type="dcterms:W3CDTF">2026-08-30T04:11:09.3600000Z</dcterms:modified>
</coreProperties>
</file>