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6331a168a449ce" /><Relationship Type="http://schemas.openxmlformats.org/officeDocument/2006/relationships/extended-properties" Target="/docProps/app.xml" Id="Rb7c170f882d94301" /><Relationship Type="http://schemas.openxmlformats.org/officeDocument/2006/relationships/officeDocument" Target="/ppt/presentation.xml" Id="Ra37523d0612f4d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f71dd46faa4440"/>
  </p:sldMasterIdLst>
  <p:notesMasterIdLst>
    <p:notesMasterId xmlns:r="http://schemas.openxmlformats.org/officeDocument/2006/relationships" r:id="R7db428499a8f46e4"/>
  </p:notesMasterIdLst>
  <p:sldIdLst>
    <p:sldId xmlns:r="http://schemas.openxmlformats.org/officeDocument/2006/relationships" id="256" r:id="Rde02fac258de403b"/>
    <p:sldId xmlns:r="http://schemas.openxmlformats.org/officeDocument/2006/relationships" id="257" r:id="R56f9ca05fae54cbb"/>
    <p:sldId xmlns:r="http://schemas.openxmlformats.org/officeDocument/2006/relationships" id="258" r:id="R0a96387e331e455e"/>
    <p:sldId xmlns:r="http://schemas.openxmlformats.org/officeDocument/2006/relationships" id="259" r:id="Rae438ed431d5486e"/>
    <p:sldId xmlns:r="http://schemas.openxmlformats.org/officeDocument/2006/relationships" id="260" r:id="Rbdf048d8de8d4baa"/>
    <p:sldId xmlns:r="http://schemas.openxmlformats.org/officeDocument/2006/relationships" id="261" r:id="R929bd6cb24274673"/>
    <p:sldId xmlns:r="http://schemas.openxmlformats.org/officeDocument/2006/relationships" id="262" r:id="Rc83a41fa475b41f7"/>
    <p:sldId xmlns:r="http://schemas.openxmlformats.org/officeDocument/2006/relationships" id="263" r:id="Re69948df06d04d41"/>
    <p:sldId xmlns:r="http://schemas.openxmlformats.org/officeDocument/2006/relationships" id="264" r:id="R501b782892174208"/>
    <p:sldId xmlns:r="http://schemas.openxmlformats.org/officeDocument/2006/relationships" id="265" r:id="R7b18936c4a044856"/>
    <p:sldId xmlns:r="http://schemas.openxmlformats.org/officeDocument/2006/relationships" id="266" r:id="Re1d8e5df2c614917"/>
    <p:sldId xmlns:r="http://schemas.openxmlformats.org/officeDocument/2006/relationships" id="267" r:id="R8250aef127e549d4"/>
    <p:sldId xmlns:r="http://schemas.openxmlformats.org/officeDocument/2006/relationships" id="268" r:id="R22cd01a01bed4d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5cd7327705469d" /><Relationship Type="http://schemas.openxmlformats.org/officeDocument/2006/relationships/slideMaster" Target="/ppt/slideMasters/slideMaster1.xml" Id="Rb1f71dd46faa4440" /><Relationship Type="http://schemas.openxmlformats.org/officeDocument/2006/relationships/notesMaster" Target="/ppt/notesMasters/notesMaster1.xml" Id="R7db428499a8f46e4" /><Relationship Type="http://schemas.openxmlformats.org/officeDocument/2006/relationships/presProps" Target="/ppt/presProps.xml" Id="R431933b128d84e26" /><Relationship Type="http://schemas.openxmlformats.org/officeDocument/2006/relationships/tableStyles" Target="/ppt/tableStyles.xml" Id="Rc0df7c17feab45fb" /><Relationship Type="http://schemas.openxmlformats.org/officeDocument/2006/relationships/slide" Target="/ppt/slides/slide1.xml" Id="Rde02fac258de403b" /><Relationship Type="http://schemas.openxmlformats.org/officeDocument/2006/relationships/slide" Target="/ppt/slides/slide2.xml" Id="R56f9ca05fae54cbb" /><Relationship Type="http://schemas.openxmlformats.org/officeDocument/2006/relationships/slide" Target="/ppt/slides/slide3.xml" Id="R0a96387e331e455e" /><Relationship Type="http://schemas.openxmlformats.org/officeDocument/2006/relationships/slide" Target="/ppt/slides/slide4.xml" Id="Rae438ed431d5486e" /><Relationship Type="http://schemas.openxmlformats.org/officeDocument/2006/relationships/slide" Target="/ppt/slides/slide5.xml" Id="Rbdf048d8de8d4baa" /><Relationship Type="http://schemas.openxmlformats.org/officeDocument/2006/relationships/slide" Target="/ppt/slides/slide6.xml" Id="R929bd6cb24274673" /><Relationship Type="http://schemas.openxmlformats.org/officeDocument/2006/relationships/slide" Target="/ppt/slides/slide7.xml" Id="Rc83a41fa475b41f7" /><Relationship Type="http://schemas.openxmlformats.org/officeDocument/2006/relationships/slide" Target="/ppt/slides/slide8.xml" Id="Re69948df06d04d41" /><Relationship Type="http://schemas.openxmlformats.org/officeDocument/2006/relationships/slide" Target="/ppt/slides/slide9.xml" Id="R501b782892174208" /><Relationship Type="http://schemas.openxmlformats.org/officeDocument/2006/relationships/slide" Target="/ppt/slides/slide10.xml" Id="R7b18936c4a044856" /><Relationship Type="http://schemas.openxmlformats.org/officeDocument/2006/relationships/slide" Target="/ppt/slides/slide11.xml" Id="Re1d8e5df2c614917" /><Relationship Type="http://schemas.openxmlformats.org/officeDocument/2006/relationships/slide" Target="/ppt/slides/slide12.xml" Id="R8250aef127e549d4" /><Relationship Type="http://schemas.openxmlformats.org/officeDocument/2006/relationships/slide" Target="/ppt/slides/slide13.xml" Id="R22cd01a01bed4d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8101ec2d0b42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2ac328b0bb4cb6" /><Relationship Type="http://schemas.openxmlformats.org/officeDocument/2006/relationships/notesMaster" Target="/ppt/notesMasters/notesMaster1.xml" Id="R2847bf0527534a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9367f654aa48b0" /><Relationship Type="http://schemas.openxmlformats.org/officeDocument/2006/relationships/notesMaster" Target="/ppt/notesMasters/notesMaster1.xml" Id="R74e1bf393ebd45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35ab8d824a462d" /><Relationship Type="http://schemas.openxmlformats.org/officeDocument/2006/relationships/notesMaster" Target="/ppt/notesMasters/notesMaster1.xml" Id="R73ff5f9df72944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86d66300d44fa1" /><Relationship Type="http://schemas.openxmlformats.org/officeDocument/2006/relationships/notesMaster" Target="/ppt/notesMasters/notesMaster1.xml" Id="Rcd3c706fc4f146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addc85bef74f8e" /><Relationship Type="http://schemas.openxmlformats.org/officeDocument/2006/relationships/notesMaster" Target="/ppt/notesMasters/notesMaster1.xml" Id="Rc71f36f526b841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32fa017e6548d4" /><Relationship Type="http://schemas.openxmlformats.org/officeDocument/2006/relationships/notesMaster" Target="/ppt/notesMasters/notesMaster1.xml" Id="Red28035a8b4d4ab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bd81da3f3c460f" /><Relationship Type="http://schemas.openxmlformats.org/officeDocument/2006/relationships/notesMaster" Target="/ppt/notesMasters/notesMaster1.xml" Id="R80fc0b73291d45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fbb29145a444fe3" /><Relationship Type="http://schemas.openxmlformats.org/officeDocument/2006/relationships/notesMaster" Target="/ppt/notesMasters/notesMaster1.xml" Id="R46302b9313ee46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f95d7dd4d647d6" /><Relationship Type="http://schemas.openxmlformats.org/officeDocument/2006/relationships/notesMaster" Target="/ppt/notesMasters/notesMaster1.xml" Id="Radae35a7422541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48cf3b84284f3b" /><Relationship Type="http://schemas.openxmlformats.org/officeDocument/2006/relationships/notesMaster" Target="/ppt/notesMasters/notesMaster1.xml" Id="R137987a1fdb841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63977100084481" /><Relationship Type="http://schemas.openxmlformats.org/officeDocument/2006/relationships/notesMaster" Target="/ppt/notesMasters/notesMaster1.xml" Id="Ra81790adc19b438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219472ca304a99" /><Relationship Type="http://schemas.openxmlformats.org/officeDocument/2006/relationships/notesMaster" Target="/ppt/notesMasters/notesMaster1.xml" Id="R0011ed1ca3a144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b9b734d83e49bc" /><Relationship Type="http://schemas.openxmlformats.org/officeDocument/2006/relationships/notesMaster" Target="/ppt/notesMasters/notesMaster1.xml" Id="Rc4255b979c6f47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3b2290ecc64dc7" /><Relationship Type="http://schemas.openxmlformats.org/officeDocument/2006/relationships/image" Target="/ppt/media/image.png" Id="R37ecd075c76d4d30" /><Relationship Type="http://schemas.openxmlformats.org/officeDocument/2006/relationships/image" Target="/ppt/media/image2.png" Id="Rf3018f0c1c06455b" /><Relationship Type="http://schemas.openxmlformats.org/officeDocument/2006/relationships/image" Target="/ppt/media/image.jpeg" Id="Ra740883d0e3c48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ca52e1ec0e425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7ecd075c76d4d3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3018f0c1c06455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0883d0e3c482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d821d94f7c4d9a" /><Relationship Type="http://schemas.openxmlformats.org/officeDocument/2006/relationships/slideLayout" Target="/ppt/slideLayouts/slideLayout1.xml" Id="R19aa5ba2259e4c28" /><Relationship Type="http://schemas.openxmlformats.org/officeDocument/2006/relationships/slideLayout" Target="/ppt/slideLayouts/slideLayout2.xml" Id="R2d1c7f6482db432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aa5ba2259e4c28"/>
    <p:sldLayoutId xmlns:r="http://schemas.openxmlformats.org/officeDocument/2006/relationships" id="2147483650" r:id="R2d1c7f6482db432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9b8531685b46c0" /><Relationship Type="http://schemas.openxmlformats.org/officeDocument/2006/relationships/notesSlide" Target="/ppt/notesSlides/notesSlide1.xml" Id="Rfafcd31f9c0643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84bf0c0bb240b2" /><Relationship Type="http://schemas.openxmlformats.org/officeDocument/2006/relationships/notesSlide" Target="/ppt/notesSlides/notesSlide2.xml" Id="R3f494d4c584b49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6e118a6f544a70" /><Relationship Type="http://schemas.openxmlformats.org/officeDocument/2006/relationships/notesSlide" Target="/ppt/notesSlides/notesSlide3.xml" Id="R07a7afd70b7b40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f08a1960d54e67" /><Relationship Type="http://schemas.openxmlformats.org/officeDocument/2006/relationships/notesSlide" Target="/ppt/notesSlides/notesSlide4.xml" Id="R6a9d1154c8374b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71b6408fd64f75" /><Relationship Type="http://schemas.openxmlformats.org/officeDocument/2006/relationships/notesSlide" Target="/ppt/notesSlides/notesSlide5.xml" Id="Rfe1fe95ed8b043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7dbaaaf7ba4984" /><Relationship Type="http://schemas.openxmlformats.org/officeDocument/2006/relationships/notesSlide" Target="/ppt/notesSlides/notesSlide6.xml" Id="R8a0b351b2fd54c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3eaa615dc54940" /><Relationship Type="http://schemas.openxmlformats.org/officeDocument/2006/relationships/notesSlide" Target="/ppt/notesSlides/notesSlide7.xml" Id="R3087eb61fd9f43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80eb30513d4fee" /><Relationship Type="http://schemas.openxmlformats.org/officeDocument/2006/relationships/notesSlide" Target="/ppt/notesSlides/notesSlide8.xml" Id="Rb75ba324b73245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0b507514104f2f" /><Relationship Type="http://schemas.openxmlformats.org/officeDocument/2006/relationships/notesSlide" Target="/ppt/notesSlides/notesSlide9.xml" Id="Rf39da937cbf74d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078790a2154b61" /><Relationship Type="http://schemas.openxmlformats.org/officeDocument/2006/relationships/notesSlide" Target="/ppt/notesSlides/notesSlide10.xml" Id="R9c50eafac62d4d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69aca8192f4657" /><Relationship Type="http://schemas.openxmlformats.org/officeDocument/2006/relationships/notesSlide" Target="/ppt/notesSlides/notesSlide11.xml" Id="R04242ec55fa0476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5782b7b73c4a69" /><Relationship Type="http://schemas.openxmlformats.org/officeDocument/2006/relationships/notesSlide" Target="/ppt/notesSlides/notesSlide12.xml" Id="R4beefe6d341142b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a5543cb51743a3" /><Relationship Type="http://schemas.openxmlformats.org/officeDocument/2006/relationships/notesSlide" Target="/ppt/notesSlides/notesSlide13.xml" Id="R3fdd7e0bfa5648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84:1  |  Psalms 84:1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可拉後裔的詩，交與伶長。用迦特樂器。 萬軍之耶和華啊， 你的居所何等可愛！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Gittith, A Psalm for the sons of Korah. How amiable are thy tabernacles, O LORD of hosts!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84:2  |  Psalms 84:2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我羨慕渴想耶和華的院宇； 我的心腸，我的肉體向永生神呼籲。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longeth, yea, even fainteth for the courts of the LORD: my heart and my flesh crieth out for the living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84:3  |  Psalms 84:3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萬軍之耶和華－我的王，我的神啊， 在你祭壇那裏，麻雀為自己找着房屋， 燕子為自己找着菢雛之窩。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 sparrow hath found an house, and the swallow a nest for herself, where she may lay her young, even thine altars, O LORD of hosts, my King, and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84:4  |  Psalms 84:4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如此住在你殿中的便為有福！ 他們仍要讚美你。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are they that dwell in thy house: they will be still praising thee.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84:5  |  Psalms 84:5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靠你有力量、心中想往錫安大道的， 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whose strength is in thee; in whose heart are the ways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84:6  |  Psalms 84:6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他們經過「流淚谷」，叫這谷變為泉源之地； 並有秋雨之福蓋滿了全谷。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passing through the valley of Baca make it a well; the rain also filleth the pools.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84:7  |  Psalms 84:7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他們行走，力上加力， 各人到錫安朝見神。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go from strength to strength, every one of them in Zion appeareth before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84:8  |  Psalms 84:8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耶和華－萬軍之神啊，求你聽我的禱告！ 雅各的神啊，求你留心聽！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God of hosts, hear my prayer: give ear, O God of Jacob.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84:9  |  Psalms 84:9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神啊，你是我們的盾牌； 求你垂顧觀看你受膏者的面！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O God our shield, and look upon the face of thine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84:10  |  Psalms 84:10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在你的院宇住一日， 勝似[在別處住]千日； 寧可在我神殿中看門， 不願住在惡人的帳棚裏。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day in thy courts is better than a thousand. I had rather be a doorkeeper in the house of my God, than to dwell in the tents of wickedness.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84:11  |  Psalms 84:11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因為耶和華－神是日頭，是盾牌， 要賜下恩惠和榮耀。 他未嘗留下一樣好處不給那些行動正直的人。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God is a sun and shield: the LORD will give grace and glory: no good thing will he withhold from them that walk uprightly.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84:12  |  Psalms 84:12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萬軍之耶和華啊， 倚靠你的人便為有福！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of hosts, blessed is the man that trusteth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2026-08-30T04:28:32.8880000Z</dcterms:created>
  <dcterms:modified xsi:type="dcterms:W3CDTF">2026-08-30T04:28:32.8880000Z</dcterms:modified>
</coreProperties>
</file>