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22d4c701c854374" /><Relationship Type="http://schemas.openxmlformats.org/officeDocument/2006/relationships/extended-properties" Target="/docProps/app.xml" Id="R5216d39f2ae94acc" /><Relationship Type="http://schemas.openxmlformats.org/officeDocument/2006/relationships/officeDocument" Target="/ppt/presentation.xml" Id="R0c5afadad6a04088" /></Relationships>
</file>

<file path=ppt/presentation.xml><?xml version="1.0" encoding="utf-8"?>
<p:presentation xmlns:p="http://schemas.openxmlformats.org/presentationml/2006/main">
  <p:sldMasterIdLst>
    <p:sldMasterId xmlns:r="http://schemas.openxmlformats.org/officeDocument/2006/relationships" id="2147483648" r:id="R1355d17f4da14db7"/>
  </p:sldMasterIdLst>
  <p:notesMasterIdLst>
    <p:notesMasterId xmlns:r="http://schemas.openxmlformats.org/officeDocument/2006/relationships" r:id="R95c5ad8367254a5a"/>
  </p:notesMasterIdLst>
  <p:sldIdLst>
    <p:sldId xmlns:r="http://schemas.openxmlformats.org/officeDocument/2006/relationships" id="256" r:id="R69b4ceed93994a3d"/>
    <p:sldId xmlns:r="http://schemas.openxmlformats.org/officeDocument/2006/relationships" id="257" r:id="Rfedea0adcf3d43c5"/>
    <p:sldId xmlns:r="http://schemas.openxmlformats.org/officeDocument/2006/relationships" id="258" r:id="Rd1f651791b1d4916"/>
    <p:sldId xmlns:r="http://schemas.openxmlformats.org/officeDocument/2006/relationships" id="259" r:id="Rf3d0a0ea568f4ec5"/>
    <p:sldId xmlns:r="http://schemas.openxmlformats.org/officeDocument/2006/relationships" id="260" r:id="Rc2e5842dd65d4553"/>
    <p:sldId xmlns:r="http://schemas.openxmlformats.org/officeDocument/2006/relationships" id="261" r:id="R9c76fdb08c644b85"/>
    <p:sldId xmlns:r="http://schemas.openxmlformats.org/officeDocument/2006/relationships" id="262" r:id="R9ff9e743928f4802"/>
    <p:sldId xmlns:r="http://schemas.openxmlformats.org/officeDocument/2006/relationships" id="263" r:id="Rcf9b656c599045d5"/>
    <p:sldId xmlns:r="http://schemas.openxmlformats.org/officeDocument/2006/relationships" id="264" r:id="R23ef3bb4dcf449f1"/>
    <p:sldId xmlns:r="http://schemas.openxmlformats.org/officeDocument/2006/relationships" id="265" r:id="R45bbaf79c1bd4ec4"/>
    <p:sldId xmlns:r="http://schemas.openxmlformats.org/officeDocument/2006/relationships" id="266" r:id="R6a85e9e7a0454da8"/>
    <p:sldId xmlns:r="http://schemas.openxmlformats.org/officeDocument/2006/relationships" id="267" r:id="R7b1a6afb788a4bb9"/>
    <p:sldId xmlns:r="http://schemas.openxmlformats.org/officeDocument/2006/relationships" id="268" r:id="R64206a0f25f044fa"/>
    <p:sldId xmlns:r="http://schemas.openxmlformats.org/officeDocument/2006/relationships" id="269" r:id="R2bdb6e53ed044eca"/>
    <p:sldId xmlns:r="http://schemas.openxmlformats.org/officeDocument/2006/relationships" id="270" r:id="R1899e05d901a4333"/>
    <p:sldId xmlns:r="http://schemas.openxmlformats.org/officeDocument/2006/relationships" id="271" r:id="Rb398c26fae804e20"/>
    <p:sldId xmlns:r="http://schemas.openxmlformats.org/officeDocument/2006/relationships" id="272" r:id="R5c493d3c51bf49fe"/>
    <p:sldId xmlns:r="http://schemas.openxmlformats.org/officeDocument/2006/relationships" id="273" r:id="Ra139468c4c1b40fa"/>
    <p:sldId xmlns:r="http://schemas.openxmlformats.org/officeDocument/2006/relationships" id="274" r:id="Rdbfe32fbd11c4a58"/>
    <p:sldId xmlns:r="http://schemas.openxmlformats.org/officeDocument/2006/relationships" id="275" r:id="R422b747853fc4f60"/>
    <p:sldId xmlns:r="http://schemas.openxmlformats.org/officeDocument/2006/relationships" id="276" r:id="R1767b26321c74a36"/>
    <p:sldId xmlns:r="http://schemas.openxmlformats.org/officeDocument/2006/relationships" id="277" r:id="R6b8b812dcb344c49"/>
    <p:sldId xmlns:r="http://schemas.openxmlformats.org/officeDocument/2006/relationships" id="278" r:id="R66a0aa17bb134635"/>
    <p:sldId xmlns:r="http://schemas.openxmlformats.org/officeDocument/2006/relationships" id="279" r:id="R66f61753b2804326"/>
    <p:sldId xmlns:r="http://schemas.openxmlformats.org/officeDocument/2006/relationships" id="280" r:id="R94099388438845e9"/>
    <p:sldId xmlns:r="http://schemas.openxmlformats.org/officeDocument/2006/relationships" id="281" r:id="Rdc70f4f59fa3410c"/>
    <p:sldId xmlns:r="http://schemas.openxmlformats.org/officeDocument/2006/relationships" id="282" r:id="Rf1c46dcc8dde4043"/>
    <p:sldId xmlns:r="http://schemas.openxmlformats.org/officeDocument/2006/relationships" id="283" r:id="R4a0766a5281241d9"/>
    <p:sldId xmlns:r="http://schemas.openxmlformats.org/officeDocument/2006/relationships" id="284" r:id="R5c5909c8d9164f22"/>
    <p:sldId xmlns:r="http://schemas.openxmlformats.org/officeDocument/2006/relationships" id="285" r:id="Rd80c8303b5ae4e26"/>
    <p:sldId xmlns:r="http://schemas.openxmlformats.org/officeDocument/2006/relationships" id="286" r:id="R0b58c2896a7048a3"/>
    <p:sldId xmlns:r="http://schemas.openxmlformats.org/officeDocument/2006/relationships" id="287" r:id="Ra17aa41b85bb4804"/>
    <p:sldId xmlns:r="http://schemas.openxmlformats.org/officeDocument/2006/relationships" id="288" r:id="R9dcfca838b68468f"/>
    <p:sldId xmlns:r="http://schemas.openxmlformats.org/officeDocument/2006/relationships" id="289" r:id="R5a5ec84054ec413c"/>
    <p:sldId xmlns:r="http://schemas.openxmlformats.org/officeDocument/2006/relationships" id="290" r:id="R235f0c71bf8f4fea"/>
    <p:sldId xmlns:r="http://schemas.openxmlformats.org/officeDocument/2006/relationships" id="291" r:id="R0c37ce8586d0479c"/>
    <p:sldId xmlns:r="http://schemas.openxmlformats.org/officeDocument/2006/relationships" id="292" r:id="Rf8b015277bc54236"/>
    <p:sldId xmlns:r="http://schemas.openxmlformats.org/officeDocument/2006/relationships" id="293" r:id="Raf0c3fbe31f04c6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a05645f33314ae0" /><Relationship Type="http://schemas.openxmlformats.org/officeDocument/2006/relationships/slideMaster" Target="/ppt/slideMasters/slideMaster1.xml" Id="R1355d17f4da14db7" /><Relationship Type="http://schemas.openxmlformats.org/officeDocument/2006/relationships/notesMaster" Target="/ppt/notesMasters/notesMaster1.xml" Id="R95c5ad8367254a5a" /><Relationship Type="http://schemas.openxmlformats.org/officeDocument/2006/relationships/presProps" Target="/ppt/presProps.xml" Id="Rdd0c50c5cd7945dd" /><Relationship Type="http://schemas.openxmlformats.org/officeDocument/2006/relationships/tableStyles" Target="/ppt/tableStyles.xml" Id="Re8b925d3e1954ac2" /><Relationship Type="http://schemas.openxmlformats.org/officeDocument/2006/relationships/slide" Target="/ppt/slides/slide1.xml" Id="R69b4ceed93994a3d" /><Relationship Type="http://schemas.openxmlformats.org/officeDocument/2006/relationships/slide" Target="/ppt/slides/slide2.xml" Id="Rfedea0adcf3d43c5" /><Relationship Type="http://schemas.openxmlformats.org/officeDocument/2006/relationships/slide" Target="/ppt/slides/slide3.xml" Id="Rd1f651791b1d4916" /><Relationship Type="http://schemas.openxmlformats.org/officeDocument/2006/relationships/slide" Target="/ppt/slides/slide4.xml" Id="Rf3d0a0ea568f4ec5" /><Relationship Type="http://schemas.openxmlformats.org/officeDocument/2006/relationships/slide" Target="/ppt/slides/slide5.xml" Id="Rc2e5842dd65d4553" /><Relationship Type="http://schemas.openxmlformats.org/officeDocument/2006/relationships/slide" Target="/ppt/slides/slide6.xml" Id="R9c76fdb08c644b85" /><Relationship Type="http://schemas.openxmlformats.org/officeDocument/2006/relationships/slide" Target="/ppt/slides/slide7.xml" Id="R9ff9e743928f4802" /><Relationship Type="http://schemas.openxmlformats.org/officeDocument/2006/relationships/slide" Target="/ppt/slides/slide8.xml" Id="Rcf9b656c599045d5" /><Relationship Type="http://schemas.openxmlformats.org/officeDocument/2006/relationships/slide" Target="/ppt/slides/slide9.xml" Id="R23ef3bb4dcf449f1" /><Relationship Type="http://schemas.openxmlformats.org/officeDocument/2006/relationships/slide" Target="/ppt/slides/slide10.xml" Id="R45bbaf79c1bd4ec4" /><Relationship Type="http://schemas.openxmlformats.org/officeDocument/2006/relationships/slide" Target="/ppt/slides/slide11.xml" Id="R6a85e9e7a0454da8" /><Relationship Type="http://schemas.openxmlformats.org/officeDocument/2006/relationships/slide" Target="/ppt/slides/slide12.xml" Id="R7b1a6afb788a4bb9" /><Relationship Type="http://schemas.openxmlformats.org/officeDocument/2006/relationships/slide" Target="/ppt/slides/slide13.xml" Id="R64206a0f25f044fa" /><Relationship Type="http://schemas.openxmlformats.org/officeDocument/2006/relationships/slide" Target="/ppt/slides/slide14.xml" Id="R2bdb6e53ed044eca" /><Relationship Type="http://schemas.openxmlformats.org/officeDocument/2006/relationships/slide" Target="/ppt/slides/slide15.xml" Id="R1899e05d901a4333" /><Relationship Type="http://schemas.openxmlformats.org/officeDocument/2006/relationships/slide" Target="/ppt/slides/slide16.xml" Id="Rb398c26fae804e20" /><Relationship Type="http://schemas.openxmlformats.org/officeDocument/2006/relationships/slide" Target="/ppt/slides/slide17.xml" Id="R5c493d3c51bf49fe" /><Relationship Type="http://schemas.openxmlformats.org/officeDocument/2006/relationships/slide" Target="/ppt/slides/slide18.xml" Id="Ra139468c4c1b40fa" /><Relationship Type="http://schemas.openxmlformats.org/officeDocument/2006/relationships/slide" Target="/ppt/slides/slide19.xml" Id="Rdbfe32fbd11c4a58" /><Relationship Type="http://schemas.openxmlformats.org/officeDocument/2006/relationships/slide" Target="/ppt/slides/slide20.xml" Id="R422b747853fc4f60" /><Relationship Type="http://schemas.openxmlformats.org/officeDocument/2006/relationships/slide" Target="/ppt/slides/slide21.xml" Id="R1767b26321c74a36" /><Relationship Type="http://schemas.openxmlformats.org/officeDocument/2006/relationships/slide" Target="/ppt/slides/slide22.xml" Id="R6b8b812dcb344c49" /><Relationship Type="http://schemas.openxmlformats.org/officeDocument/2006/relationships/slide" Target="/ppt/slides/slide23.xml" Id="R66a0aa17bb134635" /><Relationship Type="http://schemas.openxmlformats.org/officeDocument/2006/relationships/slide" Target="/ppt/slides/slide24.xml" Id="R66f61753b2804326" /><Relationship Type="http://schemas.openxmlformats.org/officeDocument/2006/relationships/slide" Target="/ppt/slides/slide25.xml" Id="R94099388438845e9" /><Relationship Type="http://schemas.openxmlformats.org/officeDocument/2006/relationships/slide" Target="/ppt/slides/slide26.xml" Id="Rdc70f4f59fa3410c" /><Relationship Type="http://schemas.openxmlformats.org/officeDocument/2006/relationships/slide" Target="/ppt/slides/slide27.xml" Id="Rf1c46dcc8dde4043" /><Relationship Type="http://schemas.openxmlformats.org/officeDocument/2006/relationships/slide" Target="/ppt/slides/slide28.xml" Id="R4a0766a5281241d9" /><Relationship Type="http://schemas.openxmlformats.org/officeDocument/2006/relationships/slide" Target="/ppt/slides/slide29.xml" Id="R5c5909c8d9164f22" /><Relationship Type="http://schemas.openxmlformats.org/officeDocument/2006/relationships/slide" Target="/ppt/slides/slide30.xml" Id="Rd80c8303b5ae4e26" /><Relationship Type="http://schemas.openxmlformats.org/officeDocument/2006/relationships/slide" Target="/ppt/slides/slide31.xml" Id="R0b58c2896a7048a3" /><Relationship Type="http://schemas.openxmlformats.org/officeDocument/2006/relationships/slide" Target="/ppt/slides/slide32.xml" Id="Ra17aa41b85bb4804" /><Relationship Type="http://schemas.openxmlformats.org/officeDocument/2006/relationships/slide" Target="/ppt/slides/slide33.xml" Id="R9dcfca838b68468f" /><Relationship Type="http://schemas.openxmlformats.org/officeDocument/2006/relationships/slide" Target="/ppt/slides/slide34.xml" Id="R5a5ec84054ec413c" /><Relationship Type="http://schemas.openxmlformats.org/officeDocument/2006/relationships/slide" Target="/ppt/slides/slide35.xml" Id="R235f0c71bf8f4fea" /><Relationship Type="http://schemas.openxmlformats.org/officeDocument/2006/relationships/slide" Target="/ppt/slides/slide36.xml" Id="R0c37ce8586d0479c" /><Relationship Type="http://schemas.openxmlformats.org/officeDocument/2006/relationships/slide" Target="/ppt/slides/slide37.xml" Id="Rf8b015277bc54236" /><Relationship Type="http://schemas.openxmlformats.org/officeDocument/2006/relationships/slide" Target="/ppt/slides/slide38.xml" Id="Raf0c3fbe31f04c6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e3cd743e6ce4c1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20481dd650d4118" /><Relationship Type="http://schemas.openxmlformats.org/officeDocument/2006/relationships/notesMaster" Target="/ppt/notesMasters/notesMaster1.xml" Id="Rbbbe06ab457341a0" /></Relationships>
</file>

<file path=ppt/notesSlides/_rels/notesSlide2.xml.rels>&#65279;<?xml version="1.0" encoding="utf-8"?><Relationships xmlns="http://schemas.openxmlformats.org/package/2006/relationships"><Relationship Type="http://schemas.openxmlformats.org/officeDocument/2006/relationships/slide" Target="/ppt/slides/slide2.xml" Id="R7b12b4263a064e52" /><Relationship Type="http://schemas.openxmlformats.org/officeDocument/2006/relationships/notesMaster" Target="/ppt/notesMasters/notesMaster1.xml" Id="Rcfb87364fab34a1b" /></Relationships>
</file>

<file path=ppt/notesSlides/_rels/notesSlide3.xml.rels>&#65279;<?xml version="1.0" encoding="utf-8"?><Relationships xmlns="http://schemas.openxmlformats.org/package/2006/relationships"><Relationship Type="http://schemas.openxmlformats.org/officeDocument/2006/relationships/slide" Target="/ppt/slides/slide3.xml" Id="R00b6ee92aa63490b" /><Relationship Type="http://schemas.openxmlformats.org/officeDocument/2006/relationships/notesMaster" Target="/ppt/notesMasters/notesMaster1.xml" Id="Rbf4d2f1bf4fb4ffc" /></Relationships>
</file>

<file path=ppt/notesSlides/_rels/notesSlide4.xml.rels>&#65279;<?xml version="1.0" encoding="utf-8"?><Relationships xmlns="http://schemas.openxmlformats.org/package/2006/relationships"><Relationship Type="http://schemas.openxmlformats.org/officeDocument/2006/relationships/slide" Target="/ppt/slides/slide4.xml" Id="Ra594d674028a403f" /><Relationship Type="http://schemas.openxmlformats.org/officeDocument/2006/relationships/notesMaster" Target="/ppt/notesMasters/notesMaster1.xml" Id="R195d5c9ace574c83" /></Relationships>
</file>

<file path=ppt/notesSlides/_rels/notesSlide5.xml.rels>&#65279;<?xml version="1.0" encoding="utf-8"?><Relationships xmlns="http://schemas.openxmlformats.org/package/2006/relationships"><Relationship Type="http://schemas.openxmlformats.org/officeDocument/2006/relationships/slide" Target="/ppt/slides/slide5.xml" Id="Rdc56ab1ec2144eff" /><Relationship Type="http://schemas.openxmlformats.org/officeDocument/2006/relationships/notesMaster" Target="/ppt/notesMasters/notesMaster1.xml" Id="R1ca2a431a7694c4c" /></Relationships>
</file>

<file path=ppt/notesSlides/_rels/notesSlide6.xml.rels>&#65279;<?xml version="1.0" encoding="utf-8"?><Relationships xmlns="http://schemas.openxmlformats.org/package/2006/relationships"><Relationship Type="http://schemas.openxmlformats.org/officeDocument/2006/relationships/slide" Target="/ppt/slides/slide6.xml" Id="R7b1cd6f600724543" /><Relationship Type="http://schemas.openxmlformats.org/officeDocument/2006/relationships/notesMaster" Target="/ppt/notesMasters/notesMaster1.xml" Id="R128e16bd0b5e42c7" /></Relationships>
</file>

<file path=ppt/notesSlides/_rels/notesSlide7.xml.rels>&#65279;<?xml version="1.0" encoding="utf-8"?><Relationships xmlns="http://schemas.openxmlformats.org/package/2006/relationships"><Relationship Type="http://schemas.openxmlformats.org/officeDocument/2006/relationships/slide" Target="/ppt/slides/slide7.xml" Id="R0b0edf39caed43d6" /><Relationship Type="http://schemas.openxmlformats.org/officeDocument/2006/relationships/notesMaster" Target="/ppt/notesMasters/notesMaster1.xml" Id="R0a4fe4e42c384ec2" /></Relationships>
</file>

<file path=ppt/notesSlides/_rels/notesSlide8.xml.rels>&#65279;<?xml version="1.0" encoding="utf-8"?><Relationships xmlns="http://schemas.openxmlformats.org/package/2006/relationships"><Relationship Type="http://schemas.openxmlformats.org/officeDocument/2006/relationships/slide" Target="/ppt/slides/slide8.xml" Id="Rae067d4ba99e4d37" /><Relationship Type="http://schemas.openxmlformats.org/officeDocument/2006/relationships/notesMaster" Target="/ppt/notesMasters/notesMaster1.xml" Id="Raba28165eb6e46b3" /></Relationships>
</file>

<file path=ppt/notesSlides/_rels/notesSlide9.xml.rels>&#65279;<?xml version="1.0" encoding="utf-8"?><Relationships xmlns="http://schemas.openxmlformats.org/package/2006/relationships"><Relationship Type="http://schemas.openxmlformats.org/officeDocument/2006/relationships/slide" Target="/ppt/slides/slide9.xml" Id="Rff62179ce21a4d6d" /><Relationship Type="http://schemas.openxmlformats.org/officeDocument/2006/relationships/notesMaster" Target="/ppt/notesMasters/notesMaster1.xml" Id="Rdab5bf80bcd44f3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6a7e68b166d4f1b" /><Relationship Type="http://schemas.openxmlformats.org/officeDocument/2006/relationships/notesMaster" Target="/ppt/notesMasters/notesMaster1.xml" Id="R0d4440dafacb4fe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a8d0fd5b6ce4679" /><Relationship Type="http://schemas.openxmlformats.org/officeDocument/2006/relationships/notesMaster" Target="/ppt/notesMasters/notesMaster1.xml" Id="Rcc1dde00baa44c1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f6998d157a04a36" /><Relationship Type="http://schemas.openxmlformats.org/officeDocument/2006/relationships/notesMaster" Target="/ppt/notesMasters/notesMaster1.xml" Id="Rd2a62a42503544a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7d1f1fe2dfc41fd" /><Relationship Type="http://schemas.openxmlformats.org/officeDocument/2006/relationships/notesMaster" Target="/ppt/notesMasters/notesMaster1.xml" Id="R3bef7859d9d2467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56479a6d7714a96" /><Relationship Type="http://schemas.openxmlformats.org/officeDocument/2006/relationships/notesMaster" Target="/ppt/notesMasters/notesMaster1.xml" Id="Ra2c23ecada89437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a95cb49bc0241e7" /><Relationship Type="http://schemas.openxmlformats.org/officeDocument/2006/relationships/notesMaster" Target="/ppt/notesMasters/notesMaster1.xml" Id="Rfc162f5d18794fe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768a1c35f614dc2" /><Relationship Type="http://schemas.openxmlformats.org/officeDocument/2006/relationships/notesMaster" Target="/ppt/notesMasters/notesMaster1.xml" Id="Rc12eb19e9f114c3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d0aa3704891440b" /><Relationship Type="http://schemas.openxmlformats.org/officeDocument/2006/relationships/notesMaster" Target="/ppt/notesMasters/notesMaster1.xml" Id="Rd7be235e8b544ae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309e296a9614f56" /><Relationship Type="http://schemas.openxmlformats.org/officeDocument/2006/relationships/notesMaster" Target="/ppt/notesMasters/notesMaster1.xml" Id="R8147e3d5bc2a435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2c85c3dd2f34399" /><Relationship Type="http://schemas.openxmlformats.org/officeDocument/2006/relationships/notesMaster" Target="/ppt/notesMasters/notesMaster1.xml" Id="Rd302e3f06811486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7f4d3dfa57a4013" /><Relationship Type="http://schemas.openxmlformats.org/officeDocument/2006/relationships/notesMaster" Target="/ppt/notesMasters/notesMaster1.xml" Id="R880c0de6ba814b1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746480cb6b642a7" /><Relationship Type="http://schemas.openxmlformats.org/officeDocument/2006/relationships/notesMaster" Target="/ppt/notesMasters/notesMaster1.xml" Id="R6be79c517c99469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da3dd33d2b34ece" /><Relationship Type="http://schemas.openxmlformats.org/officeDocument/2006/relationships/notesMaster" Target="/ppt/notesMasters/notesMaster1.xml" Id="R85633131f78b40e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4c9d1fe270e4f7d" /><Relationship Type="http://schemas.openxmlformats.org/officeDocument/2006/relationships/notesMaster" Target="/ppt/notesMasters/notesMaster1.xml" Id="R8f08edb10126495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517a8a526b24ad5" /><Relationship Type="http://schemas.openxmlformats.org/officeDocument/2006/relationships/notesMaster" Target="/ppt/notesMasters/notesMaster1.xml" Id="Rfe381515ff8a4e6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7f4a733982143d1" /><Relationship Type="http://schemas.openxmlformats.org/officeDocument/2006/relationships/notesMaster" Target="/ppt/notesMasters/notesMaster1.xml" Id="R920881249f0d445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52d5147816a449a" /><Relationship Type="http://schemas.openxmlformats.org/officeDocument/2006/relationships/notesMaster" Target="/ppt/notesMasters/notesMaster1.xml" Id="Ra7a25cb5f722465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90e235ed21648f0" /><Relationship Type="http://schemas.openxmlformats.org/officeDocument/2006/relationships/notesMaster" Target="/ppt/notesMasters/notesMaster1.xml" Id="Rc8ad6b31e219466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d9bc94e19994dc4" /><Relationship Type="http://schemas.openxmlformats.org/officeDocument/2006/relationships/notesMaster" Target="/ppt/notesMasters/notesMaster1.xml" Id="R9a8f891db3124bd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fe794f8d2fb41b2" /><Relationship Type="http://schemas.openxmlformats.org/officeDocument/2006/relationships/notesMaster" Target="/ppt/notesMasters/notesMaster1.xml" Id="Rdc8c34c4ab2449d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89f1e63e92d4c39" /><Relationship Type="http://schemas.openxmlformats.org/officeDocument/2006/relationships/notesMaster" Target="/ppt/notesMasters/notesMaster1.xml" Id="R471dba18a77e423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83fcb339ccf4c69" /><Relationship Type="http://schemas.openxmlformats.org/officeDocument/2006/relationships/notesMaster" Target="/ppt/notesMasters/notesMaster1.xml" Id="R2e961962bac0444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9686d874ad04117" /><Relationship Type="http://schemas.openxmlformats.org/officeDocument/2006/relationships/notesMaster" Target="/ppt/notesMasters/notesMaster1.xml" Id="Rc4890dcfdbac42f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c81dccca60643be" /><Relationship Type="http://schemas.openxmlformats.org/officeDocument/2006/relationships/notesMaster" Target="/ppt/notesMasters/notesMaster1.xml" Id="R41913dd699974c0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e23a54584bb4ed7" /><Relationship Type="http://schemas.openxmlformats.org/officeDocument/2006/relationships/notesMaster" Target="/ppt/notesMasters/notesMaster1.xml" Id="Rf295c329a42b4a4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344bfa88a5d4d45" /><Relationship Type="http://schemas.openxmlformats.org/officeDocument/2006/relationships/notesMaster" Target="/ppt/notesMasters/notesMaster1.xml" Id="R4d4ec63822cf48e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06f294746e64d2f" /><Relationship Type="http://schemas.openxmlformats.org/officeDocument/2006/relationships/notesMaster" Target="/ppt/notesMasters/notesMaster1.xml" Id="R0cb797236c8a4d4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66aed9a323f4727" /><Relationship Type="http://schemas.openxmlformats.org/officeDocument/2006/relationships/notesMaster" Target="/ppt/notesMasters/notesMaster1.xml" Id="Rddb4afc010ff4d4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83c785db1b74460" /><Relationship Type="http://schemas.openxmlformats.org/officeDocument/2006/relationships/notesMaster" Target="/ppt/notesMasters/notesMaster1.xml" Id="R30c3ac6e543447e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3df691814184f97" /><Relationship Type="http://schemas.openxmlformats.org/officeDocument/2006/relationships/image" Target="/ppt/media/image.png" Id="R3bbde359a2554aa2" /><Relationship Type="http://schemas.openxmlformats.org/officeDocument/2006/relationships/image" Target="/ppt/media/image2.png" Id="Raca33ddeda27464f" /><Relationship Type="http://schemas.openxmlformats.org/officeDocument/2006/relationships/image" Target="/ppt/media/image.jpeg" Id="R726d4bc8a9ba45a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f0e08b62d714e4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bbde359a2554aa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ca33ddeda27464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26d4bc8a9ba45a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8e4ad00f5204530" /><Relationship Type="http://schemas.openxmlformats.org/officeDocument/2006/relationships/slideLayout" Target="/ppt/slideLayouts/slideLayout1.xml" Id="R51c0fad273f044f4" /><Relationship Type="http://schemas.openxmlformats.org/officeDocument/2006/relationships/slideLayout" Target="/ppt/slideLayouts/slideLayout2.xml" Id="R99eead7725764ec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1c0fad273f044f4"/>
    <p:sldLayoutId xmlns:r="http://schemas.openxmlformats.org/officeDocument/2006/relationships" id="2147483650" r:id="R99eead7725764ec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aafdc9575754d93" /><Relationship Type="http://schemas.openxmlformats.org/officeDocument/2006/relationships/notesSlide" Target="/ppt/notesSlides/notesSlide1.xml" Id="R725f5903707c453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5a75bdcdfb740d0" /><Relationship Type="http://schemas.openxmlformats.org/officeDocument/2006/relationships/notesSlide" Target="/ppt/notesSlides/notesSlide2.xml" Id="R6303b4ee9674449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7f00d27c1304b16" /><Relationship Type="http://schemas.openxmlformats.org/officeDocument/2006/relationships/notesSlide" Target="/ppt/notesSlides/notesSlide3.xml" Id="R24c47c40ff9c43a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4291700420e4dec" /><Relationship Type="http://schemas.openxmlformats.org/officeDocument/2006/relationships/notesSlide" Target="/ppt/notesSlides/notesSlide4.xml" Id="Rdcc2858a173f4ff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d72c753a2a449d6" /><Relationship Type="http://schemas.openxmlformats.org/officeDocument/2006/relationships/notesSlide" Target="/ppt/notesSlides/notesSlide5.xml" Id="R3da3cfd772094c5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97ffaea94bd459b" /><Relationship Type="http://schemas.openxmlformats.org/officeDocument/2006/relationships/notesSlide" Target="/ppt/notesSlides/notesSlide6.xml" Id="R4789e4c86f7f454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20794c5ede7464a" /><Relationship Type="http://schemas.openxmlformats.org/officeDocument/2006/relationships/notesSlide" Target="/ppt/notesSlides/notesSlide7.xml" Id="R9bffa1fbcb3141d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af34ec80e6c4564" /><Relationship Type="http://schemas.openxmlformats.org/officeDocument/2006/relationships/notesSlide" Target="/ppt/notesSlides/notesSlide8.xml" Id="R4b2391a254794b6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724aa45698a437e" /><Relationship Type="http://schemas.openxmlformats.org/officeDocument/2006/relationships/notesSlide" Target="/ppt/notesSlides/notesSlide9.xml" Id="Re208079085f7447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5b09c4893774f79" /><Relationship Type="http://schemas.openxmlformats.org/officeDocument/2006/relationships/notesSlide" Target="/ppt/notesSlides/notesSlide10.xml" Id="R8df613bc9d1241d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f6f37202f6f47c0" /><Relationship Type="http://schemas.openxmlformats.org/officeDocument/2006/relationships/notesSlide" Target="/ppt/notesSlides/notesSlide11.xml" Id="R446a916b5c0f434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82a556c9996436c" /><Relationship Type="http://schemas.openxmlformats.org/officeDocument/2006/relationships/notesSlide" Target="/ppt/notesSlides/notesSlide12.xml" Id="Read3001a4e624d5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13c86b38cac42b8" /><Relationship Type="http://schemas.openxmlformats.org/officeDocument/2006/relationships/notesSlide" Target="/ppt/notesSlides/notesSlide13.xml" Id="R2a6c0a3a08e74a6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4fddaad31c542eb" /><Relationship Type="http://schemas.openxmlformats.org/officeDocument/2006/relationships/notesSlide" Target="/ppt/notesSlides/notesSlide14.xml" Id="R077da4db4d2347d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d9f9c0a350f4ab7" /><Relationship Type="http://schemas.openxmlformats.org/officeDocument/2006/relationships/notesSlide" Target="/ppt/notesSlides/notesSlide15.xml" Id="R5135030157f444c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9a85e716e534ea2" /><Relationship Type="http://schemas.openxmlformats.org/officeDocument/2006/relationships/notesSlide" Target="/ppt/notesSlides/notesSlide16.xml" Id="Re4a2728a81fe46b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d1e79367ba14ee3" /><Relationship Type="http://schemas.openxmlformats.org/officeDocument/2006/relationships/notesSlide" Target="/ppt/notesSlides/notesSlide17.xml" Id="R07a729b8dbc545d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82ae07422764af9" /><Relationship Type="http://schemas.openxmlformats.org/officeDocument/2006/relationships/notesSlide" Target="/ppt/notesSlides/notesSlide18.xml" Id="R01133c135f8b413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9d2712c8a5148cd" /><Relationship Type="http://schemas.openxmlformats.org/officeDocument/2006/relationships/notesSlide" Target="/ppt/notesSlides/notesSlide19.xml" Id="R8d87a01bf258426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68be25e9ae14b06" /><Relationship Type="http://schemas.openxmlformats.org/officeDocument/2006/relationships/notesSlide" Target="/ppt/notesSlides/notesSlide20.xml" Id="Rf41f723020bc4bc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008cd21ee764b39" /><Relationship Type="http://schemas.openxmlformats.org/officeDocument/2006/relationships/notesSlide" Target="/ppt/notesSlides/notesSlide21.xml" Id="R1496d3d4a76948a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99ca265759b40c5" /><Relationship Type="http://schemas.openxmlformats.org/officeDocument/2006/relationships/notesSlide" Target="/ppt/notesSlides/notesSlide22.xml" Id="R3222bff90eb848f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ead41ede4d34622" /><Relationship Type="http://schemas.openxmlformats.org/officeDocument/2006/relationships/notesSlide" Target="/ppt/notesSlides/notesSlide23.xml" Id="Rc2a68e310ba94b5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0bc82b0c9e946ea" /><Relationship Type="http://schemas.openxmlformats.org/officeDocument/2006/relationships/notesSlide" Target="/ppt/notesSlides/notesSlide24.xml" Id="Rccfde8d7c8034a6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38e23e59136470c" /><Relationship Type="http://schemas.openxmlformats.org/officeDocument/2006/relationships/notesSlide" Target="/ppt/notesSlides/notesSlide25.xml" Id="R37e5036e379b4f9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6062b97e8b44872" /><Relationship Type="http://schemas.openxmlformats.org/officeDocument/2006/relationships/notesSlide" Target="/ppt/notesSlides/notesSlide26.xml" Id="R42dcb66da4464d4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fbfa26d5a9149b8" /><Relationship Type="http://schemas.openxmlformats.org/officeDocument/2006/relationships/notesSlide" Target="/ppt/notesSlides/notesSlide27.xml" Id="Rdf7e94ac3d6f45e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a483e5dbcf743cc" /><Relationship Type="http://schemas.openxmlformats.org/officeDocument/2006/relationships/notesSlide" Target="/ppt/notesSlides/notesSlide28.xml" Id="R1352388064c7454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e2aee2f15c247f8" /><Relationship Type="http://schemas.openxmlformats.org/officeDocument/2006/relationships/notesSlide" Target="/ppt/notesSlides/notesSlide29.xml" Id="R7c17f5dce11341e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739ad4dfca4460b" /><Relationship Type="http://schemas.openxmlformats.org/officeDocument/2006/relationships/notesSlide" Target="/ppt/notesSlides/notesSlide30.xml" Id="Rdf9118599c794ad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553d57a8c8644ac" /><Relationship Type="http://schemas.openxmlformats.org/officeDocument/2006/relationships/notesSlide" Target="/ppt/notesSlides/notesSlide31.xml" Id="R2b32ce6788d041f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fa9f70da2f24540" /><Relationship Type="http://schemas.openxmlformats.org/officeDocument/2006/relationships/notesSlide" Target="/ppt/notesSlides/notesSlide32.xml" Id="Rb0ce02fa33984c4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817691f3448404c" /><Relationship Type="http://schemas.openxmlformats.org/officeDocument/2006/relationships/notesSlide" Target="/ppt/notesSlides/notesSlide33.xml" Id="Rc22c7883893c400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4704cd338ff4641" /><Relationship Type="http://schemas.openxmlformats.org/officeDocument/2006/relationships/notesSlide" Target="/ppt/notesSlides/notesSlide34.xml" Id="R7513f7f6b13d40b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796e320381dd46f3" /><Relationship Type="http://schemas.openxmlformats.org/officeDocument/2006/relationships/notesSlide" Target="/ppt/notesSlides/notesSlide35.xml" Id="Re681416a4d1f4be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069cd4bacf8407b" /><Relationship Type="http://schemas.openxmlformats.org/officeDocument/2006/relationships/notesSlide" Target="/ppt/notesSlides/notesSlide36.xml" Id="Rc2fb328a647e4f0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a4cefc337a9e4e51" /><Relationship Type="http://schemas.openxmlformats.org/officeDocument/2006/relationships/notesSlide" Target="/ppt/notesSlides/notesSlide37.xml" Id="R33e9b0c244924aad"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226f87b09db42c3" /><Relationship Type="http://schemas.openxmlformats.org/officeDocument/2006/relationships/notesSlide" Target="/ppt/notesSlides/notesSlide38.xml" Id="R967f54101ad14a6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耶利米書第2章</a:t>
            </a:r>
          </a:p>
          <a:p xmlns:a="http://schemas.openxmlformats.org/drawingml/2006/main">
            <a:pPr algn="ctr">
              <a:buNone/>
            </a:pPr>
            <a:r>
              <a:rPr sz="2000">
                <a:solidFill>
                  <a:srgbClr val="FFFFFF"/>
                </a:solidFill>
                <a:latin typeface="Georgia"/>
                <a:ea typeface="Georgia"/>
                <a:cs typeface="Georgia"/>
              </a:rPr>
              <a:t>Jeremiah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  |  Jeremiah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Moreover the word of the LORD came 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  |  Jeremiah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「你去向耶路撒冷人的耳中喊叫說，耶和華如此說： 你幼年的恩愛， 婚姻的愛情， 你怎樣在曠野， 在未曾耕種之地跟隨我， 我都記得。</a:t>
            </a:r>
          </a:p>
          <a:p xmlns:a="http://schemas.openxmlformats.org/drawingml/2006/main">
            <a:pPr algn="ctr">
              <a:buNone/>
            </a:pPr>
            <a:r>
              <a:rPr sz="2100">
                <a:solidFill>
                  <a:srgbClr val="FFFFFF"/>
                </a:solidFill>
                <a:latin typeface="Georgia"/>
                <a:ea typeface="Georgia"/>
                <a:cs typeface="Georgia"/>
              </a:rPr>
              <a:t>Go and cry in the ears of Jerusalem, saying, Thus saith the LORD; I remember thee, the kindness of thy youth, the love of thine espousals, when thou wentest after me in the wilderness, in a land that was not sown.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  |  Jeremiah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那時以色列歸耶和華為聖， 作為土產初熟的果子； 凡吞吃它的必算為有罪， 災禍必臨到他們。 這是耶和華說的。</a:t>
            </a:r>
          </a:p>
          <a:p xmlns:a="http://schemas.openxmlformats.org/drawingml/2006/main">
            <a:pPr algn="ctr">
              <a:buNone/>
            </a:pPr>
            <a:r>
              <a:rPr sz="2100">
                <a:solidFill>
                  <a:srgbClr val="FFFFFF"/>
                </a:solidFill>
                <a:latin typeface="Georgia"/>
                <a:ea typeface="Georgia"/>
                <a:cs typeface="Georgia"/>
              </a:rPr>
              <a:t>Israel was holiness unto the LORD, and the firstfruits of his increase: all that devour him shall offend; evil shall come upon them, saith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2:4  |  Jeremiah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雅各家、以色列家的各族啊，你們當聽耶和華的話。</a:t>
            </a:r>
          </a:p>
          <a:p xmlns:a="http://schemas.openxmlformats.org/drawingml/2006/main">
            <a:pPr algn="ctr">
              <a:buNone/>
            </a:pPr>
            <a:r>
              <a:rPr sz="2400">
                <a:solidFill>
                  <a:srgbClr val="FFFFFF"/>
                </a:solidFill>
                <a:latin typeface="Georgia"/>
                <a:ea typeface="Georgia"/>
                <a:cs typeface="Georgia"/>
              </a:rPr>
              <a:t>Hear ye the word of the LORD, O house of Jacob, and all the families of the house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  |  Jeremiah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 你們的列祖見我有甚麼不義， 竟遠離我，隨從虛無的神， 自己成為虛妄的呢？</a:t>
            </a:r>
          </a:p>
          <a:p xmlns:a="http://schemas.openxmlformats.org/drawingml/2006/main">
            <a:pPr algn="ctr">
              <a:buNone/>
            </a:pPr>
            <a:r>
              <a:rPr sz="2100">
                <a:solidFill>
                  <a:srgbClr val="FFFFFF"/>
                </a:solidFill>
                <a:latin typeface="Georgia"/>
                <a:ea typeface="Georgia"/>
                <a:cs typeface="Georgia"/>
              </a:rPr>
              <a:t>Thus saith the LORD, What iniquity have your fathers found in me, that they are gone far from me, and have walked after vanity, and are become vain?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  |  Jeremiah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他們也不說： 那領我們從埃及地上來， 引導我們經過曠野， 沙漠有深坑之地， 和乾旱死蔭、無人經過、 無人居住之地的耶和華在哪裏呢？</a:t>
            </a:r>
          </a:p>
          <a:p xmlns:a="http://schemas.openxmlformats.org/drawingml/2006/main">
            <a:pPr algn="ctr">
              <a:buNone/>
            </a:pPr>
            <a:r>
              <a:rPr sz="1800">
                <a:solidFill>
                  <a:srgbClr val="FFFFFF"/>
                </a:solidFill>
                <a:latin typeface="Georgia"/>
                <a:ea typeface="Georgia"/>
                <a:cs typeface="Georgia"/>
              </a:rPr>
              <a:t>Neither said they, Where is the LORD that brought us up out of the land of Egypt, that led us through the wilderness, through a land of deserts and of pits, through a land of drought, and of the shadow of death, through a land that no man passed through, and where no man dwelt?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2:7  |  Jeremiah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我領你們進入肥美之地， 使你們得吃其中的果子和美物； 但你們進入的時候就玷污我的地， 使我的產業成為可憎的。</a:t>
            </a:r>
          </a:p>
          <a:p xmlns:a="http://schemas.openxmlformats.org/drawingml/2006/main">
            <a:pPr algn="ctr">
              <a:buNone/>
            </a:pPr>
            <a:r>
              <a:rPr sz="2100">
                <a:solidFill>
                  <a:srgbClr val="FFFFFF"/>
                </a:solidFill>
                <a:latin typeface="Georgia"/>
                <a:ea typeface="Georgia"/>
                <a:cs typeface="Georgia"/>
              </a:rPr>
              <a:t>And I brought you into a plentiful country, to eat the fruit thereof and the goodness thereof; but when ye entered, ye defiled my land, and made mine heritage an abomination.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  |  Jeremiah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祭司都不說，耶和華在哪裏呢？ 傳講律法的都不認識我。 官長違背我； 先知藉巴力說預言， 隨從無益的[神]。</a:t>
            </a:r>
          </a:p>
          <a:p xmlns:a="http://schemas.openxmlformats.org/drawingml/2006/main">
            <a:pPr algn="ctr">
              <a:buNone/>
            </a:pPr>
            <a:r>
              <a:rPr sz="2100">
                <a:solidFill>
                  <a:srgbClr val="FFFFFF"/>
                </a:solidFill>
                <a:latin typeface="Georgia"/>
                <a:ea typeface="Georgia"/>
                <a:cs typeface="Georgia"/>
              </a:rPr>
              <a:t>The priests said not, Where is the LORD? and they that handle the law knew me not: the pastors also transgressed against me, and the prophets prophesied by Baal, and walked after things that do not profit.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  |  Jeremiah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耶和華說：我因此必與你們爭辯， 也必與你們的子孫爭辯。</a:t>
            </a:r>
          </a:p>
          <a:p xmlns:a="http://schemas.openxmlformats.org/drawingml/2006/main">
            <a:pPr algn="ctr">
              <a:buNone/>
            </a:pPr>
            <a:r>
              <a:rPr sz="2400">
                <a:solidFill>
                  <a:srgbClr val="FFFFFF"/>
                </a:solidFill>
                <a:latin typeface="Georgia"/>
                <a:ea typeface="Georgia"/>
                <a:cs typeface="Georgia"/>
              </a:rPr>
              <a:t>Wherefore I will yet plead with you, saith the LORD, and with your children’s children will I plead.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2:10  |  Jeremiah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你們且過到基提海島去察看， 打發人往基達去留心查考， 看曾有這樣的事沒有。</a:t>
            </a:r>
          </a:p>
          <a:p xmlns:a="http://schemas.openxmlformats.org/drawingml/2006/main">
            <a:pPr algn="ctr">
              <a:buNone/>
            </a:pPr>
            <a:r>
              <a:rPr sz="2400">
                <a:solidFill>
                  <a:srgbClr val="FFFFFF"/>
                </a:solidFill>
                <a:latin typeface="Georgia"/>
                <a:ea typeface="Georgia"/>
                <a:cs typeface="Georgia"/>
              </a:rPr>
              <a:t>For pass over the isles of Chittim, and see; and send unto Kedar, and consider diligently, and see if there be such a thing.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2:11  |  Jeremiah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豈有一國換了[他的]神嗎？ 其實這不是神！ 但我的百姓將他們的榮耀換了那無益的[神]。</a:t>
            </a:r>
          </a:p>
          <a:p xmlns:a="http://schemas.openxmlformats.org/drawingml/2006/main">
            <a:pPr algn="ctr">
              <a:buNone/>
            </a:pPr>
            <a:r>
              <a:rPr sz="2400">
                <a:solidFill>
                  <a:srgbClr val="FFFFFF"/>
                </a:solidFill>
                <a:latin typeface="Georgia"/>
                <a:ea typeface="Georgia"/>
                <a:cs typeface="Georgia"/>
              </a:rPr>
              <a:t>Hath a nation changed their gods, which are yet no gods? but my people have changed their glory for that which doth not profit.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2:12  |  Jeremiah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諸天哪，要因此驚奇， 極其恐慌，甚為淒涼！ 這是耶和華說的。</a:t>
            </a:r>
          </a:p>
          <a:p xmlns:a="http://schemas.openxmlformats.org/drawingml/2006/main">
            <a:pPr algn="ctr">
              <a:buNone/>
            </a:pPr>
            <a:r>
              <a:rPr sz="2400">
                <a:solidFill>
                  <a:srgbClr val="FFFFFF"/>
                </a:solidFill>
                <a:latin typeface="Georgia"/>
                <a:ea typeface="Georgia"/>
                <a:cs typeface="Georgia"/>
              </a:rPr>
              <a:t>Be astonished, O ye heavens, at this, and be horribly afraid, be ye very desolate, saith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2:13  |  Jeremiah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因為我的百姓做了兩件惡事， 就是離棄我這活水的泉源， 為自己鑿出池子， 是破裂不能存水的池子。</a:t>
            </a:r>
          </a:p>
          <a:p xmlns:a="http://schemas.openxmlformats.org/drawingml/2006/main">
            <a:pPr algn="ctr">
              <a:buNone/>
            </a:pPr>
            <a:r>
              <a:rPr sz="2100">
                <a:solidFill>
                  <a:srgbClr val="FFFFFF"/>
                </a:solidFill>
                <a:latin typeface="Georgia"/>
                <a:ea typeface="Georgia"/>
                <a:cs typeface="Georgia"/>
              </a:rPr>
              <a:t>For my people have committed two evils; they have forsaken me the fountain of living waters, and hewed them out cisterns, broken cisterns, that can hold no water.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2:14  |  Jeremiah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以色列是僕人嗎？ 是家中生的[奴僕]嗎？ 為何成為掠物呢？</a:t>
            </a:r>
          </a:p>
          <a:p xmlns:a="http://schemas.openxmlformats.org/drawingml/2006/main">
            <a:pPr algn="ctr">
              <a:buNone/>
            </a:pPr>
            <a:r>
              <a:rPr sz="2800">
                <a:solidFill>
                  <a:srgbClr val="FFFFFF"/>
                </a:solidFill>
                <a:latin typeface="Georgia"/>
                <a:ea typeface="Georgia"/>
                <a:cs typeface="Georgia"/>
              </a:rPr>
              <a:t>Is Israel a servant? is he a homeborn slave? why is he spoiled?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2:15  |  Jeremiah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少壯獅子向他咆哮，大聲吼叫， 使他的地荒涼； 城邑也都焚燒，無人居住。</a:t>
            </a:r>
          </a:p>
          <a:p xmlns:a="http://schemas.openxmlformats.org/drawingml/2006/main">
            <a:pPr algn="ctr">
              <a:buNone/>
            </a:pPr>
            <a:r>
              <a:rPr sz="2400">
                <a:solidFill>
                  <a:srgbClr val="FFFFFF"/>
                </a:solidFill>
                <a:latin typeface="Georgia"/>
                <a:ea typeface="Georgia"/>
                <a:cs typeface="Georgia"/>
              </a:rPr>
              <a:t>The young lions roared upon him, and yelled, and they made his land waste: his cities are burned without inhabitant.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2:16  |  Jeremiah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挪弗人和答比匿人也打破你的頭頂。</a:t>
            </a:r>
          </a:p>
          <a:p xmlns:a="http://schemas.openxmlformats.org/drawingml/2006/main">
            <a:pPr algn="ctr">
              <a:buNone/>
            </a:pPr>
            <a:r>
              <a:rPr sz="2800">
                <a:solidFill>
                  <a:srgbClr val="FFFFFF"/>
                </a:solidFill>
                <a:latin typeface="Georgia"/>
                <a:ea typeface="Georgia"/>
                <a:cs typeface="Georgia"/>
              </a:rPr>
              <a:t>Also the children of Noph and Tahapanes have broken the crown of thy head.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2:17  |  Jeremiah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這事臨到你身上，不是你自招的嗎？ 不是因耶和華－你神引你行路的時候， 你離棄他嗎？</a:t>
            </a:r>
          </a:p>
          <a:p xmlns:a="http://schemas.openxmlformats.org/drawingml/2006/main">
            <a:pPr algn="ctr">
              <a:buNone/>
            </a:pPr>
            <a:r>
              <a:rPr sz="2400">
                <a:solidFill>
                  <a:srgbClr val="FFFFFF"/>
                </a:solidFill>
                <a:latin typeface="Georgia"/>
                <a:ea typeface="Georgia"/>
                <a:cs typeface="Georgia"/>
              </a:rPr>
              <a:t>Hast thou not procured this unto thyself, in that thou hast forsaken the LORD thy God, when he led thee by the way?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2:18  |  Jeremiah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現今你為何在埃及路上要喝西曷的水呢？ 你為何在亞述路上要喝大河的水呢？</a:t>
            </a:r>
          </a:p>
          <a:p xmlns:a="http://schemas.openxmlformats.org/drawingml/2006/main">
            <a:pPr algn="ctr">
              <a:buNone/>
            </a:pPr>
            <a:r>
              <a:rPr sz="2100">
                <a:solidFill>
                  <a:srgbClr val="FFFFFF"/>
                </a:solidFill>
                <a:latin typeface="Georgia"/>
                <a:ea typeface="Georgia"/>
                <a:cs typeface="Georgia"/>
              </a:rPr>
              <a:t>And now what hast thou to do in the way of Egypt, to drink the waters of Sihor? or what hast thou to do in the way of Assyria, to drink the waters of the river?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2:19  |  Jeremiah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你自己的惡必懲治你； 你背道的事必責備你。 由此可知可見，你離棄耶和華－你的神， 不存敬畏我的心， 乃為惡事，為苦事。 這是主－萬軍之耶和華說的。</a:t>
            </a:r>
          </a:p>
          <a:p xmlns:a="http://schemas.openxmlformats.org/drawingml/2006/main">
            <a:pPr algn="ctr">
              <a:buNone/>
            </a:pPr>
            <a:r>
              <a:rPr sz="1800">
                <a:solidFill>
                  <a:srgbClr val="FFFFFF"/>
                </a:solidFill>
                <a:latin typeface="Georgia"/>
                <a:ea typeface="Georgia"/>
                <a:cs typeface="Georgia"/>
              </a:rPr>
              <a:t>Thine own wickedness shall correct thee, and thy backslidings shall reprove thee: know therefore and see that it is an evil thing and bitter, that thou hast forsaken the LORD thy God, and that my fear is not in thee, saith the Lord GOD of hosts.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2:20  |  Jeremiah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我在古時折斷你的軛，解開你的繩索。 你說：我必不事奉[耶和華]； 因為你在各高岡上、各青翠樹下屈身行淫。</a:t>
            </a:r>
          </a:p>
          <a:p xmlns:a="http://schemas.openxmlformats.org/drawingml/2006/main">
            <a:pPr algn="ctr">
              <a:buNone/>
            </a:pPr>
            <a:r>
              <a:rPr sz="2100">
                <a:solidFill>
                  <a:srgbClr val="FFFFFF"/>
                </a:solidFill>
                <a:latin typeface="Georgia"/>
                <a:ea typeface="Georgia"/>
                <a:cs typeface="Georgia"/>
              </a:rPr>
              <a:t>For of old time I have broken thy yoke, and burst thy bands; and thou saidst, I will not transgress; when upon every high hill and under every green tree thou wanderest, playing the harlot.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2:21  |  Jeremiah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然而，我栽你是上等的葡萄樹， 全然是真種子； 你怎麼向我變為外邦葡萄樹的壞枝子呢？</a:t>
            </a:r>
          </a:p>
          <a:p xmlns:a="http://schemas.openxmlformats.org/drawingml/2006/main">
            <a:pPr algn="ctr">
              <a:buNone/>
            </a:pPr>
            <a:r>
              <a:rPr sz="2400">
                <a:solidFill>
                  <a:srgbClr val="FFFFFF"/>
                </a:solidFill>
                <a:latin typeface="Georgia"/>
                <a:ea typeface="Georgia"/>
                <a:cs typeface="Georgia"/>
              </a:rPr>
              <a:t>Yet I had planted thee a noble vine, wholly a right seed: how then art thou turned into the degenerate plant of a strange vine unto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2:22  |  Jeremiah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你雖用鹼、多用肥皂洗濯， 你罪孽的痕跡仍然在我面前顯出。 這是主耶和華說的。</a:t>
            </a:r>
          </a:p>
          <a:p xmlns:a="http://schemas.openxmlformats.org/drawingml/2006/main">
            <a:pPr algn="ctr">
              <a:buNone/>
            </a:pPr>
            <a:r>
              <a:rPr sz="2400">
                <a:solidFill>
                  <a:srgbClr val="FFFFFF"/>
                </a:solidFill>
                <a:latin typeface="Georgia"/>
                <a:ea typeface="Georgia"/>
                <a:cs typeface="Georgia"/>
              </a:rPr>
              <a:t>For though thou wash thee with nitre, and take thee much soap, yet thine iniquity is marked before me, saith the Lord GOD.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2:23  |  Jeremiah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你怎能說： 我沒有玷污、沒有隨從眾巴力？ 你看你谷中的路，就知道你所行的如何。 你是快行的獨峰駝，狂奔亂走。</a:t>
            </a:r>
          </a:p>
          <a:p xmlns:a="http://schemas.openxmlformats.org/drawingml/2006/main">
            <a:pPr algn="ctr">
              <a:buNone/>
            </a:pPr>
            <a:r>
              <a:rPr sz="2100">
                <a:solidFill>
                  <a:srgbClr val="FFFFFF"/>
                </a:solidFill>
                <a:latin typeface="Georgia"/>
                <a:ea typeface="Georgia"/>
                <a:cs typeface="Georgia"/>
              </a:rPr>
              <a:t>How canst thou say, I am not polluted, I have not gone after Baalim? see thy way in the valley, know what thou hast done: thou art a swift dromedary traversing her ways;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2:24  |  Jeremiah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你是野驢，慣在曠野， 慾心發動就吸風； 起性的時候誰能使牠轉去呢？ 凡尋找牠的必不致疲乏； 在牠的月份必能尋見。</a:t>
            </a:r>
          </a:p>
          <a:p xmlns:a="http://schemas.openxmlformats.org/drawingml/2006/main">
            <a:pPr algn="ctr">
              <a:buNone/>
            </a:pPr>
            <a:r>
              <a:rPr sz="2100">
                <a:solidFill>
                  <a:srgbClr val="FFFFFF"/>
                </a:solidFill>
                <a:latin typeface="Georgia"/>
                <a:ea typeface="Georgia"/>
                <a:cs typeface="Georgia"/>
              </a:rPr>
              <a:t>A wild ass used to the wilderness, that snuffeth up the wind at her pleasure; in her occasion who can turn her away? all they that seek her will not weary themselves; in her month they shall find her.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2:25  |  Jeremiah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我[說]：你不要使腳上無鞋， 喉嚨乾渴。 你倒說：這是枉然。 我喜愛別[神]，我必隨從他們。</a:t>
            </a:r>
          </a:p>
          <a:p xmlns:a="http://schemas.openxmlformats.org/drawingml/2006/main">
            <a:pPr algn="ctr">
              <a:buNone/>
            </a:pPr>
            <a:r>
              <a:rPr sz="2100">
                <a:solidFill>
                  <a:srgbClr val="FFFFFF"/>
                </a:solidFill>
                <a:latin typeface="Georgia"/>
                <a:ea typeface="Georgia"/>
                <a:cs typeface="Georgia"/>
              </a:rPr>
              <a:t>Withhold thy foot from being unshod, and thy throat from thirst: but thou saidst, There is no hope: no; for I have loved strangers, and after them will I go.</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2:26  |  Jeremiah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賊被捉拿，怎樣羞愧， 以色列家和他們的君王、首領、 祭司、先知也都照樣羞愧。</a:t>
            </a:r>
          </a:p>
          <a:p xmlns:a="http://schemas.openxmlformats.org/drawingml/2006/main">
            <a:pPr algn="ctr">
              <a:buNone/>
            </a:pPr>
            <a:r>
              <a:rPr sz="2100">
                <a:solidFill>
                  <a:srgbClr val="FFFFFF"/>
                </a:solidFill>
                <a:latin typeface="Georgia"/>
                <a:ea typeface="Georgia"/>
                <a:cs typeface="Georgia"/>
              </a:rPr>
              <a:t>As the thief is ashamed when he is found, so is the house of Israel ashamed; they, their kings, their princes, and their priests, and their prophets,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2:27  |  Jeremiah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他們向木頭說：你是我的父； 向石頭說：你是生我的。 他們以背向我， 不以面向我； 及至遭遇患難的時候卻說： 起來拯救我們。</a:t>
            </a:r>
          </a:p>
          <a:p xmlns:a="http://schemas.openxmlformats.org/drawingml/2006/main">
            <a:pPr algn="ctr">
              <a:buNone/>
            </a:pPr>
            <a:r>
              <a:rPr sz="2100">
                <a:solidFill>
                  <a:srgbClr val="FFFFFF"/>
                </a:solidFill>
                <a:latin typeface="Georgia"/>
                <a:ea typeface="Georgia"/>
                <a:cs typeface="Georgia"/>
              </a:rPr>
              <a:t>Saying to a stock, Thou art my father; and to a stone, Thou hast brought me forth: for they have turned their back unto me, and not their face: but in the time of their trouble they will say, Arise, and save us.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2:28  |  Jeremiah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你為自己做的神在哪裏呢？ 你遭遇患難的時候， 叫他們起來拯救你吧！ 猶大啊，你神的數目與你城的數目相等。</a:t>
            </a:r>
          </a:p>
          <a:p xmlns:a="http://schemas.openxmlformats.org/drawingml/2006/main">
            <a:pPr algn="ctr">
              <a:buNone/>
            </a:pPr>
            <a:r>
              <a:rPr sz="2100">
                <a:solidFill>
                  <a:srgbClr val="FFFFFF"/>
                </a:solidFill>
                <a:latin typeface="Georgia"/>
                <a:ea typeface="Georgia"/>
                <a:cs typeface="Georgia"/>
              </a:rPr>
              <a:t>But where are thy gods that thou hast made thee? let them arise, if they can save thee in the time of thy trouble: for according to the number of thy cities are thy gods, O Judah.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2:29  |  Jeremiah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 你們為何與我爭辯呢？ 你們都違背了我。</a:t>
            </a:r>
          </a:p>
          <a:p xmlns:a="http://schemas.openxmlformats.org/drawingml/2006/main">
            <a:pPr algn="ctr">
              <a:buNone/>
            </a:pPr>
            <a:r>
              <a:rPr sz="2400">
                <a:solidFill>
                  <a:srgbClr val="FFFFFF"/>
                </a:solidFill>
                <a:latin typeface="Georgia"/>
                <a:ea typeface="Georgia"/>
                <a:cs typeface="Georgia"/>
              </a:rPr>
              <a:t>Wherefore will ye plead with me? ye all have transgressed against me, saith the LORD.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2:30  |  Jeremiah 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我責打你們的兒女是徒然的， 他們不受懲治。 你們自己的刀吞滅你們的先知， 好像殘害的獅子。</a:t>
            </a:r>
          </a:p>
          <a:p xmlns:a="http://schemas.openxmlformats.org/drawingml/2006/main">
            <a:pPr algn="ctr">
              <a:buNone/>
            </a:pPr>
            <a:r>
              <a:rPr sz="2400">
                <a:solidFill>
                  <a:srgbClr val="FFFFFF"/>
                </a:solidFill>
                <a:latin typeface="Georgia"/>
                <a:ea typeface="Georgia"/>
                <a:cs typeface="Georgia"/>
              </a:rPr>
              <a:t>In vain have I smitten your children; they received no correction: your own sword hath devoured your prophets, like a destroying lion.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2:31  |  Jeremiah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這世代的人哪， 你們要看明耶和華的話。 我豈向以色列作曠野呢？ 或作幽暗之地呢？ 我的百姓為何說： 我們脫離約束，再不歸向你了？</a:t>
            </a:r>
          </a:p>
          <a:p xmlns:a="http://schemas.openxmlformats.org/drawingml/2006/main">
            <a:pPr algn="ctr">
              <a:buNone/>
            </a:pPr>
            <a:r>
              <a:rPr sz="2100">
                <a:solidFill>
                  <a:srgbClr val="FFFFFF"/>
                </a:solidFill>
                <a:latin typeface="Georgia"/>
                <a:ea typeface="Georgia"/>
                <a:cs typeface="Georgia"/>
              </a:rPr>
              <a:t>O generation, see ye the word of the LORD. Have I been a wilderness unto Israel? a land of darkness? wherefore say my people, We are lords; we will come no more unto thee?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2:32  |  Jeremiah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處女豈能忘記她的妝飾呢？ 新婦豈能忘記她的美衣呢？ 我的百姓卻忘記了我無數的日子！</a:t>
            </a:r>
          </a:p>
          <a:p xmlns:a="http://schemas.openxmlformats.org/drawingml/2006/main">
            <a:pPr algn="ctr">
              <a:buNone/>
            </a:pPr>
            <a:r>
              <a:rPr sz="2400">
                <a:solidFill>
                  <a:srgbClr val="FFFFFF"/>
                </a:solidFill>
                <a:latin typeface="Georgia"/>
                <a:ea typeface="Georgia"/>
                <a:cs typeface="Georgia"/>
              </a:rPr>
              <a:t>Can a maid forget her ornaments, or a bride her attire? yet my people have forgotten me days without number.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2:33  |  Jeremiah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你怎麼修飾你的道路要求愛情呢？ 就是惡劣的婦人你也叫她們行你的路。</a:t>
            </a:r>
          </a:p>
          <a:p xmlns:a="http://schemas.openxmlformats.org/drawingml/2006/main">
            <a:pPr algn="ctr">
              <a:buNone/>
            </a:pPr>
            <a:r>
              <a:rPr sz="2400">
                <a:solidFill>
                  <a:srgbClr val="FFFFFF"/>
                </a:solidFill>
                <a:latin typeface="Georgia"/>
                <a:ea typeface="Georgia"/>
                <a:cs typeface="Georgia"/>
              </a:rPr>
              <a:t>Why trimmest thou thy way to seek love? therefore hast thou also taught the wicked ones thy ways.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2:34  |  Jeremiah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並且你的衣襟上有無辜窮人的血； [你殺他們]並不是遇見他們挖窟窿， 乃是因這一切的事。</a:t>
            </a:r>
          </a:p>
          <a:p xmlns:a="http://schemas.openxmlformats.org/drawingml/2006/main">
            <a:pPr algn="ctr">
              <a:buNone/>
            </a:pPr>
            <a:r>
              <a:rPr sz="2400">
                <a:solidFill>
                  <a:srgbClr val="FFFFFF"/>
                </a:solidFill>
                <a:latin typeface="Georgia"/>
                <a:ea typeface="Georgia"/>
                <a:cs typeface="Georgia"/>
              </a:rPr>
              <a:t>Also in thy skirts is found the blood of the souls of the poor innocents: I have not found it by secret search, but upon all these.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2:35  |  Jeremiah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你還說：我無辜； 耶和華的怒氣必定向我消了。 看哪，我必審問你； 因你自說：我沒有犯罪。</a:t>
            </a:r>
          </a:p>
          <a:p xmlns:a="http://schemas.openxmlformats.org/drawingml/2006/main">
            <a:pPr algn="ctr">
              <a:buNone/>
            </a:pPr>
            <a:r>
              <a:rPr sz="2100">
                <a:solidFill>
                  <a:srgbClr val="FFFFFF"/>
                </a:solidFill>
                <a:latin typeface="Georgia"/>
                <a:ea typeface="Georgia"/>
                <a:cs typeface="Georgia"/>
              </a:rPr>
              <a:t>Yet thou sayest, Because I am innocent, surely his anger shall turn from me. Behold, I will plead with thee, because thou sayest, I have not sinned.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2:36  |  Jeremiah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你為何東跑西奔要更換你的路呢？ 你必因埃及蒙羞， 像從前因亞述蒙羞一樣。</a:t>
            </a:r>
          </a:p>
          <a:p xmlns:a="http://schemas.openxmlformats.org/drawingml/2006/main">
            <a:pPr algn="ctr">
              <a:buNone/>
            </a:pPr>
            <a:r>
              <a:rPr sz="2400">
                <a:solidFill>
                  <a:srgbClr val="FFFFFF"/>
                </a:solidFill>
                <a:latin typeface="Georgia"/>
                <a:ea typeface="Georgia"/>
                <a:cs typeface="Georgia"/>
              </a:rPr>
              <a:t>Why gaddest thou about so much to change thy way? thou also shalt be ashamed of Egypt, as thou wast ashamed of Assyria.</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2:37  |  Jeremiah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你也必兩手抱頭從埃及出來； 因為耶和華已經棄絕你所倚靠的， 你必不因他們得順利。</a:t>
            </a:r>
          </a:p>
          <a:p xmlns:a="http://schemas.openxmlformats.org/drawingml/2006/main">
            <a:pPr algn="ctr">
              <a:buNone/>
            </a:pPr>
            <a:r>
              <a:rPr sz="2100">
                <a:solidFill>
                  <a:srgbClr val="FFFFFF"/>
                </a:solidFill>
                <a:latin typeface="Georgia"/>
                <a:ea typeface="Georgia"/>
                <a:cs typeface="Georgia"/>
              </a:rPr>
              <a:t>Yea, thou shalt go forth from him, and thine hands upon thine head: for the LORD hath rejected thy confidences, and thou shalt not prosper in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2026-08-30T04:12:48.3190000Z</dcterms:created>
  <dcterms:modified xsi:type="dcterms:W3CDTF">2026-08-30T04:12:48.3190000Z</dcterms:modified>
</coreProperties>
</file>