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ee838edd0954852" /><Relationship Type="http://schemas.openxmlformats.org/officeDocument/2006/relationships/extended-properties" Target="/docProps/app.xml" Id="R5e58423f9830441c" /><Relationship Type="http://schemas.openxmlformats.org/officeDocument/2006/relationships/officeDocument" Target="/ppt/presentation.xml" Id="R32b30fdc6faf454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c5cb72c98654e96"/>
  </p:sldMasterIdLst>
  <p:notesMasterIdLst>
    <p:notesMasterId xmlns:r="http://schemas.openxmlformats.org/officeDocument/2006/relationships" r:id="R05a0cff63cff49a8"/>
  </p:notesMasterIdLst>
  <p:sldIdLst>
    <p:sldId xmlns:r="http://schemas.openxmlformats.org/officeDocument/2006/relationships" id="256" r:id="Rb7f7474f9b2149dd"/>
    <p:sldId xmlns:r="http://schemas.openxmlformats.org/officeDocument/2006/relationships" id="257" r:id="R219df451bf1b4048"/>
    <p:sldId xmlns:r="http://schemas.openxmlformats.org/officeDocument/2006/relationships" id="258" r:id="R71fd338d54b140b4"/>
    <p:sldId xmlns:r="http://schemas.openxmlformats.org/officeDocument/2006/relationships" id="259" r:id="R090896febac64748"/>
    <p:sldId xmlns:r="http://schemas.openxmlformats.org/officeDocument/2006/relationships" id="260" r:id="R0e50f7a5db604ce4"/>
    <p:sldId xmlns:r="http://schemas.openxmlformats.org/officeDocument/2006/relationships" id="261" r:id="R02ff999719cd49b0"/>
    <p:sldId xmlns:r="http://schemas.openxmlformats.org/officeDocument/2006/relationships" id="262" r:id="R574585ebe6d94e4a"/>
    <p:sldId xmlns:r="http://schemas.openxmlformats.org/officeDocument/2006/relationships" id="263" r:id="Rce54e87b188041b5"/>
    <p:sldId xmlns:r="http://schemas.openxmlformats.org/officeDocument/2006/relationships" id="264" r:id="Re482d9ae9f384967"/>
    <p:sldId xmlns:r="http://schemas.openxmlformats.org/officeDocument/2006/relationships" id="265" r:id="Racf0c7f5687b4218"/>
    <p:sldId xmlns:r="http://schemas.openxmlformats.org/officeDocument/2006/relationships" id="266" r:id="R461a8f97a3d6448c"/>
    <p:sldId xmlns:r="http://schemas.openxmlformats.org/officeDocument/2006/relationships" id="267" r:id="R668ce6d4855e40e6"/>
    <p:sldId xmlns:r="http://schemas.openxmlformats.org/officeDocument/2006/relationships" id="268" r:id="R0c518a927c3b49fc"/>
    <p:sldId xmlns:r="http://schemas.openxmlformats.org/officeDocument/2006/relationships" id="269" r:id="R2de15eafa074493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c49257686b148f1" /><Relationship Type="http://schemas.openxmlformats.org/officeDocument/2006/relationships/slideMaster" Target="/ppt/slideMasters/slideMaster1.xml" Id="R9c5cb72c98654e96" /><Relationship Type="http://schemas.openxmlformats.org/officeDocument/2006/relationships/notesMaster" Target="/ppt/notesMasters/notesMaster1.xml" Id="R05a0cff63cff49a8" /><Relationship Type="http://schemas.openxmlformats.org/officeDocument/2006/relationships/presProps" Target="/ppt/presProps.xml" Id="R1e2292f40f42409f" /><Relationship Type="http://schemas.openxmlformats.org/officeDocument/2006/relationships/tableStyles" Target="/ppt/tableStyles.xml" Id="R369a221452394bd2" /><Relationship Type="http://schemas.openxmlformats.org/officeDocument/2006/relationships/slide" Target="/ppt/slides/slide1.xml" Id="Rb7f7474f9b2149dd" /><Relationship Type="http://schemas.openxmlformats.org/officeDocument/2006/relationships/slide" Target="/ppt/slides/slide2.xml" Id="R219df451bf1b4048" /><Relationship Type="http://schemas.openxmlformats.org/officeDocument/2006/relationships/slide" Target="/ppt/slides/slide3.xml" Id="R71fd338d54b140b4" /><Relationship Type="http://schemas.openxmlformats.org/officeDocument/2006/relationships/slide" Target="/ppt/slides/slide4.xml" Id="R090896febac64748" /><Relationship Type="http://schemas.openxmlformats.org/officeDocument/2006/relationships/slide" Target="/ppt/slides/slide5.xml" Id="R0e50f7a5db604ce4" /><Relationship Type="http://schemas.openxmlformats.org/officeDocument/2006/relationships/slide" Target="/ppt/slides/slide6.xml" Id="R02ff999719cd49b0" /><Relationship Type="http://schemas.openxmlformats.org/officeDocument/2006/relationships/slide" Target="/ppt/slides/slide7.xml" Id="R574585ebe6d94e4a" /><Relationship Type="http://schemas.openxmlformats.org/officeDocument/2006/relationships/slide" Target="/ppt/slides/slide8.xml" Id="Rce54e87b188041b5" /><Relationship Type="http://schemas.openxmlformats.org/officeDocument/2006/relationships/slide" Target="/ppt/slides/slide9.xml" Id="Re482d9ae9f384967" /><Relationship Type="http://schemas.openxmlformats.org/officeDocument/2006/relationships/slide" Target="/ppt/slides/slide10.xml" Id="Racf0c7f5687b4218" /><Relationship Type="http://schemas.openxmlformats.org/officeDocument/2006/relationships/slide" Target="/ppt/slides/slide11.xml" Id="R461a8f97a3d6448c" /><Relationship Type="http://schemas.openxmlformats.org/officeDocument/2006/relationships/slide" Target="/ppt/slides/slide12.xml" Id="R668ce6d4855e40e6" /><Relationship Type="http://schemas.openxmlformats.org/officeDocument/2006/relationships/slide" Target="/ppt/slides/slide13.xml" Id="R0c518a927c3b49fc" /><Relationship Type="http://schemas.openxmlformats.org/officeDocument/2006/relationships/slide" Target="/ppt/slides/slide14.xml" Id="R2de15eafa074493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4c697224c5d4b9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4d3ed69804a4efc" /><Relationship Type="http://schemas.openxmlformats.org/officeDocument/2006/relationships/notesMaster" Target="/ppt/notesMasters/notesMaster1.xml" Id="Rd9bcaeaa1aaf40b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27117414f694f8b" /><Relationship Type="http://schemas.openxmlformats.org/officeDocument/2006/relationships/notesMaster" Target="/ppt/notesMasters/notesMaster1.xml" Id="Rb458aab666dd41a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5bc4f70c6d54259" /><Relationship Type="http://schemas.openxmlformats.org/officeDocument/2006/relationships/notesMaster" Target="/ppt/notesMasters/notesMaster1.xml" Id="Rce791a1da80d463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a3728d24b874bb8" /><Relationship Type="http://schemas.openxmlformats.org/officeDocument/2006/relationships/notesMaster" Target="/ppt/notesMasters/notesMaster1.xml" Id="Rfe18bc18c4e94ec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1280bc92caf4cc1" /><Relationship Type="http://schemas.openxmlformats.org/officeDocument/2006/relationships/notesMaster" Target="/ppt/notesMasters/notesMaster1.xml" Id="Re2bcfbf2201f4c3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ad7dfa9d6944130" /><Relationship Type="http://schemas.openxmlformats.org/officeDocument/2006/relationships/notesMaster" Target="/ppt/notesMasters/notesMaster1.xml" Id="R0e229d5c2348452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ddf90b290374f02" /><Relationship Type="http://schemas.openxmlformats.org/officeDocument/2006/relationships/notesMaster" Target="/ppt/notesMasters/notesMaster1.xml" Id="Ref76027f57784ad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cafc492fd9144e6" /><Relationship Type="http://schemas.openxmlformats.org/officeDocument/2006/relationships/notesMaster" Target="/ppt/notesMasters/notesMaster1.xml" Id="R9cc96cc7bf204a1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df04d1cf8414ee7" /><Relationship Type="http://schemas.openxmlformats.org/officeDocument/2006/relationships/notesMaster" Target="/ppt/notesMasters/notesMaster1.xml" Id="R520b39ccc1f04f0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30dd3b249144f8f" /><Relationship Type="http://schemas.openxmlformats.org/officeDocument/2006/relationships/notesMaster" Target="/ppt/notesMasters/notesMaster1.xml" Id="R141f8e940ed84ce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42b05acc0b44490" /><Relationship Type="http://schemas.openxmlformats.org/officeDocument/2006/relationships/notesMaster" Target="/ppt/notesMasters/notesMaster1.xml" Id="R23b6713fba4b447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70b5f5f5b1a4e67" /><Relationship Type="http://schemas.openxmlformats.org/officeDocument/2006/relationships/notesMaster" Target="/ppt/notesMasters/notesMaster1.xml" Id="R5f3fcbc5acef46f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0256d19fc0444e0" /><Relationship Type="http://schemas.openxmlformats.org/officeDocument/2006/relationships/notesMaster" Target="/ppt/notesMasters/notesMaster1.xml" Id="R670de890d203423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8f00a1f87314fc3" /><Relationship Type="http://schemas.openxmlformats.org/officeDocument/2006/relationships/notesMaster" Target="/ppt/notesMasters/notesMaster1.xml" Id="R120e90f8d37242d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84f68f08c854885" /><Relationship Type="http://schemas.openxmlformats.org/officeDocument/2006/relationships/image" Target="/ppt/media/image.png" Id="Rde8e7d43e8ca4c0f" /><Relationship Type="http://schemas.openxmlformats.org/officeDocument/2006/relationships/image" Target="/ppt/media/image2.png" Id="R8890659a6d324609" /><Relationship Type="http://schemas.openxmlformats.org/officeDocument/2006/relationships/image" Target="/ppt/media/image.jpeg" Id="R384a5647289842c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7da5d88fb584810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de8e7d43e8ca4c0f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8890659a6d324609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4a5647289842c4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53f2f021f074487" /><Relationship Type="http://schemas.openxmlformats.org/officeDocument/2006/relationships/slideLayout" Target="/ppt/slideLayouts/slideLayout1.xml" Id="Raf306cff4d5a4a27" /><Relationship Type="http://schemas.openxmlformats.org/officeDocument/2006/relationships/slideLayout" Target="/ppt/slideLayouts/slideLayout2.xml" Id="Rafec79bb4fab4dd0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f306cff4d5a4a27"/>
    <p:sldLayoutId xmlns:r="http://schemas.openxmlformats.org/officeDocument/2006/relationships" id="2147483650" r:id="Rafec79bb4fab4dd0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141eff3a91246f7" /><Relationship Type="http://schemas.openxmlformats.org/officeDocument/2006/relationships/notesSlide" Target="/ppt/notesSlides/notesSlide1.xml" Id="Rb9a02d64593c41b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9d4408199294b12" /><Relationship Type="http://schemas.openxmlformats.org/officeDocument/2006/relationships/notesSlide" Target="/ppt/notesSlides/notesSlide2.xml" Id="R11a626e56e8e4a0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e802320e7e34c68" /><Relationship Type="http://schemas.openxmlformats.org/officeDocument/2006/relationships/notesSlide" Target="/ppt/notesSlides/notesSlide3.xml" Id="Rc78ed14ff1004c0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f172d73f18f4c47" /><Relationship Type="http://schemas.openxmlformats.org/officeDocument/2006/relationships/notesSlide" Target="/ppt/notesSlides/notesSlide4.xml" Id="R324db4ecde2e4d5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37277fe07a04365" /><Relationship Type="http://schemas.openxmlformats.org/officeDocument/2006/relationships/notesSlide" Target="/ppt/notesSlides/notesSlide5.xml" Id="Rc6915b0f6ed1459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8b5d471db754015" /><Relationship Type="http://schemas.openxmlformats.org/officeDocument/2006/relationships/notesSlide" Target="/ppt/notesSlides/notesSlide6.xml" Id="Rff02dabdc0a846b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5bac9a29534490d" /><Relationship Type="http://schemas.openxmlformats.org/officeDocument/2006/relationships/notesSlide" Target="/ppt/notesSlides/notesSlide7.xml" Id="R02df3fe602f9454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ba9534e9d114607" /><Relationship Type="http://schemas.openxmlformats.org/officeDocument/2006/relationships/notesSlide" Target="/ppt/notesSlides/notesSlide8.xml" Id="Rb06838b3ac0a404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e46872fae954590" /><Relationship Type="http://schemas.openxmlformats.org/officeDocument/2006/relationships/notesSlide" Target="/ppt/notesSlides/notesSlide9.xml" Id="R6063a0a25cab47d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c3a3d52994f4de4" /><Relationship Type="http://schemas.openxmlformats.org/officeDocument/2006/relationships/notesSlide" Target="/ppt/notesSlides/notesSlide10.xml" Id="Rdfdd6492e2d9410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c4283bc92a34bd3" /><Relationship Type="http://schemas.openxmlformats.org/officeDocument/2006/relationships/notesSlide" Target="/ppt/notesSlides/notesSlide11.xml" Id="R8be66f256c5044b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23587caa4db4080" /><Relationship Type="http://schemas.openxmlformats.org/officeDocument/2006/relationships/notesSlide" Target="/ppt/notesSlides/notesSlide12.xml" Id="R1e4734ec2ab6434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ae794dfe0ea413a" /><Relationship Type="http://schemas.openxmlformats.org/officeDocument/2006/relationships/notesSlide" Target="/ppt/notesSlides/notesSlide13.xml" Id="Rc92c39366d2841e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8c1295903b14ba7" /><Relationship Type="http://schemas.openxmlformats.org/officeDocument/2006/relationships/notesSlide" Target="/ppt/notesSlides/notesSlide14.xml" Id="R57a852834ea0402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雅歌第7章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Song of Solomon 7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7:1  |  Song of Solomon 7:1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王女啊，你的腳在鞋中何其美好！ 你的大腿圓潤，好像美玉， 是巧匠的手做成的。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beautiful are thy feet with shoes, O prince’s daughter! the joints of thy thighs are like jewels, the work of the hands of a cunning workman.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7:2  |  Song of Solomon 7:2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你的肚臍[如]圓杯， 不缺調和的酒； 你的腰如一堆麥子， 周圍有百合花。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navel is like a round goblet, which wanteth not liquor: thy belly is like an heap of wheat set about with lilies.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7:3  |  Song of Solomon 7:3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你的兩乳好像一對小鹿， 就是母鹿雙生的。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two breasts are like two young roes that are twins.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7:4  |  Song of Solomon 7:4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你的頸項如象牙臺； 你的眼目[像]希實本、巴特‧拉併門旁的水池； 你的鼻子彷彿朝大馬士革的黎巴嫩塔。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neck is as a tower of ivory; thine eyes like the fishpools in Heshbon, by the gate of Bath-rabbim: thy nose is as the tower of Lebanon which looketh toward Damascus.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7:5  |  Song of Solomon 7:5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你的頭在你身上好像迦密山； 你頭上的髮是紫黑色； 王的心因這下垂的髮綹繫住了。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Thine head upon thee is like Carmel, and the hair of thine head like purple; the king is held in the galleries.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7:6  |  Song of Solomon 7:6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我所愛的，你何其美好！ 何其可悅，使人歡暢喜樂！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fair and how pleasant art thou, O love, for delights!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7:7  |  Song of Solomon 7:7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你的身量好像棕樹； 你的兩乳如同其上的果子，纍纍下垂。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This thy stature is like to a palm tree, and thy breasts to clusters of grapes.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7:8  |  Song of Solomon 7:8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我說：我要上這棕樹，抓住枝子。 願你的兩乳好像葡萄纍纍下垂， 你鼻子的氣味香如蘋果；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said, I will go up to the palm tree, I will take hold of the boughs thereof: now also thy breasts shall be as clusters of the vine, and the smell of thy nose like apples;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7:9  |  Song of Solomon 7:9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你的口如上好的酒。 〔新娘〕 [女子說]：為我的良人下咽舒暢， 流入睡覺人的嘴中。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roof of thy mouth like the best wine for my beloved, that goeth down sweetly, causing the lips of those that are asleep to speak.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7:10  |  Song of Solomon 7:10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我屬我的良人， 他也戀慕我。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am my beloved’s, and his desire is toward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7:11  |  Song of Solomon 7:11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我的良人，來吧！ 你我可以往田間去； 你我可以在村莊住宿。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Come, my beloved, let us go forth into the field; let us lodge in the villages.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7:12  |  Song of Solomon 7:12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我們早晨起來往葡萄園去， 看看葡萄發芽開花沒有， 石榴放蕊沒有； 我在那裏要將我的愛情給你。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us get up early to the vineyards; let us see if the vine flourish, whether the tender grape appear, and the pomegranates bud forth: there will I give thee my loves.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7:13  |  Song of Solomon 7:13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風茄放香， 在我們的門內有各樣新陳佳美的果子； 我的良人，這都是我為你存留的。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mandrakes give a smell, and at our gates are all manner of pleasant fruits, new and old, which I have laid up for thee, O my beloved.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2026-08-30T04:07:12.9120000Z</dcterms:created>
  <dcterms:modified xsi:type="dcterms:W3CDTF">2026-08-30T04:07:12.9120000Z</dcterms:modified>
</coreProperties>
</file>