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acc17890824c25" /><Relationship Type="http://schemas.openxmlformats.org/officeDocument/2006/relationships/extended-properties" Target="/docProps/app.xml" Id="R846a1633dda644c8" /><Relationship Type="http://schemas.openxmlformats.org/officeDocument/2006/relationships/officeDocument" Target="/ppt/presentation.xml" Id="R62a845f42a4f410f" /></Relationships>
</file>

<file path=ppt/presentation.xml><?xml version="1.0" encoding="utf-8"?>
<p:presentation xmlns:p="http://schemas.openxmlformats.org/presentationml/2006/main">
  <p:sldMasterIdLst>
    <p:sldMasterId xmlns:r="http://schemas.openxmlformats.org/officeDocument/2006/relationships" id="2147483648" r:id="Rb2b58e425d1f46d4"/>
  </p:sldMasterIdLst>
  <p:notesMasterIdLst>
    <p:notesMasterId xmlns:r="http://schemas.openxmlformats.org/officeDocument/2006/relationships" r:id="R38ca3624a30f4cf6"/>
  </p:notesMasterIdLst>
  <p:sldIdLst>
    <p:sldId xmlns:r="http://schemas.openxmlformats.org/officeDocument/2006/relationships" id="256" r:id="R6e48299e02904c3a"/>
    <p:sldId xmlns:r="http://schemas.openxmlformats.org/officeDocument/2006/relationships" id="257" r:id="Reee2c06d232d49bb"/>
    <p:sldId xmlns:r="http://schemas.openxmlformats.org/officeDocument/2006/relationships" id="258" r:id="Re756d92dc81146b0"/>
    <p:sldId xmlns:r="http://schemas.openxmlformats.org/officeDocument/2006/relationships" id="259" r:id="Rcab09dcf7e2445dc"/>
    <p:sldId xmlns:r="http://schemas.openxmlformats.org/officeDocument/2006/relationships" id="260" r:id="R71752002ed3a404d"/>
    <p:sldId xmlns:r="http://schemas.openxmlformats.org/officeDocument/2006/relationships" id="261" r:id="R24d19fee0fd841c1"/>
    <p:sldId xmlns:r="http://schemas.openxmlformats.org/officeDocument/2006/relationships" id="262" r:id="Rd5d482876ae54a25"/>
    <p:sldId xmlns:r="http://schemas.openxmlformats.org/officeDocument/2006/relationships" id="263" r:id="Ra012810cf22f407f"/>
    <p:sldId xmlns:r="http://schemas.openxmlformats.org/officeDocument/2006/relationships" id="264" r:id="R9cf1dc8ff06248a6"/>
    <p:sldId xmlns:r="http://schemas.openxmlformats.org/officeDocument/2006/relationships" id="265" r:id="R944af123dbb64f98"/>
    <p:sldId xmlns:r="http://schemas.openxmlformats.org/officeDocument/2006/relationships" id="266" r:id="Rd6b8d57976d545da"/>
    <p:sldId xmlns:r="http://schemas.openxmlformats.org/officeDocument/2006/relationships" id="267" r:id="R0bbe7b2b51f94909"/>
    <p:sldId xmlns:r="http://schemas.openxmlformats.org/officeDocument/2006/relationships" id="268" r:id="Rca5d1cbba96c4a45"/>
    <p:sldId xmlns:r="http://schemas.openxmlformats.org/officeDocument/2006/relationships" id="269" r:id="R4f54071838914228"/>
    <p:sldId xmlns:r="http://schemas.openxmlformats.org/officeDocument/2006/relationships" id="270" r:id="R4fdb99a678d947c1"/>
    <p:sldId xmlns:r="http://schemas.openxmlformats.org/officeDocument/2006/relationships" id="271" r:id="Rb53c72e740ae4eae"/>
    <p:sldId xmlns:r="http://schemas.openxmlformats.org/officeDocument/2006/relationships" id="272" r:id="R6296248158db4456"/>
    <p:sldId xmlns:r="http://schemas.openxmlformats.org/officeDocument/2006/relationships" id="273" r:id="R7b91c35abed34808"/>
    <p:sldId xmlns:r="http://schemas.openxmlformats.org/officeDocument/2006/relationships" id="274" r:id="Rfa0e2a7b1ce44744"/>
    <p:sldId xmlns:r="http://schemas.openxmlformats.org/officeDocument/2006/relationships" id="275" r:id="R5b3c482de52c4348"/>
    <p:sldId xmlns:r="http://schemas.openxmlformats.org/officeDocument/2006/relationships" id="276" r:id="R0a55c74fde7249c4"/>
    <p:sldId xmlns:r="http://schemas.openxmlformats.org/officeDocument/2006/relationships" id="277" r:id="R960c805f18044fce"/>
    <p:sldId xmlns:r="http://schemas.openxmlformats.org/officeDocument/2006/relationships" id="278" r:id="R52f15257488446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f944cae9384287" /><Relationship Type="http://schemas.openxmlformats.org/officeDocument/2006/relationships/slideMaster" Target="/ppt/slideMasters/slideMaster1.xml" Id="Rb2b58e425d1f46d4" /><Relationship Type="http://schemas.openxmlformats.org/officeDocument/2006/relationships/notesMaster" Target="/ppt/notesMasters/notesMaster1.xml" Id="R38ca3624a30f4cf6" /><Relationship Type="http://schemas.openxmlformats.org/officeDocument/2006/relationships/presProps" Target="/ppt/presProps.xml" Id="Rab8531e3de4c469e" /><Relationship Type="http://schemas.openxmlformats.org/officeDocument/2006/relationships/tableStyles" Target="/ppt/tableStyles.xml" Id="Rc2363501461d4e58" /><Relationship Type="http://schemas.openxmlformats.org/officeDocument/2006/relationships/slide" Target="/ppt/slides/slide1.xml" Id="R6e48299e02904c3a" /><Relationship Type="http://schemas.openxmlformats.org/officeDocument/2006/relationships/slide" Target="/ppt/slides/slide2.xml" Id="Reee2c06d232d49bb" /><Relationship Type="http://schemas.openxmlformats.org/officeDocument/2006/relationships/slide" Target="/ppt/slides/slide3.xml" Id="Re756d92dc81146b0" /><Relationship Type="http://schemas.openxmlformats.org/officeDocument/2006/relationships/slide" Target="/ppt/slides/slide4.xml" Id="Rcab09dcf7e2445dc" /><Relationship Type="http://schemas.openxmlformats.org/officeDocument/2006/relationships/slide" Target="/ppt/slides/slide5.xml" Id="R71752002ed3a404d" /><Relationship Type="http://schemas.openxmlformats.org/officeDocument/2006/relationships/slide" Target="/ppt/slides/slide6.xml" Id="R24d19fee0fd841c1" /><Relationship Type="http://schemas.openxmlformats.org/officeDocument/2006/relationships/slide" Target="/ppt/slides/slide7.xml" Id="Rd5d482876ae54a25" /><Relationship Type="http://schemas.openxmlformats.org/officeDocument/2006/relationships/slide" Target="/ppt/slides/slide8.xml" Id="Ra012810cf22f407f" /><Relationship Type="http://schemas.openxmlformats.org/officeDocument/2006/relationships/slide" Target="/ppt/slides/slide9.xml" Id="R9cf1dc8ff06248a6" /><Relationship Type="http://schemas.openxmlformats.org/officeDocument/2006/relationships/slide" Target="/ppt/slides/slide10.xml" Id="R944af123dbb64f98" /><Relationship Type="http://schemas.openxmlformats.org/officeDocument/2006/relationships/slide" Target="/ppt/slides/slide11.xml" Id="Rd6b8d57976d545da" /><Relationship Type="http://schemas.openxmlformats.org/officeDocument/2006/relationships/slide" Target="/ppt/slides/slide12.xml" Id="R0bbe7b2b51f94909" /><Relationship Type="http://schemas.openxmlformats.org/officeDocument/2006/relationships/slide" Target="/ppt/slides/slide13.xml" Id="Rca5d1cbba96c4a45" /><Relationship Type="http://schemas.openxmlformats.org/officeDocument/2006/relationships/slide" Target="/ppt/slides/slide14.xml" Id="R4f54071838914228" /><Relationship Type="http://schemas.openxmlformats.org/officeDocument/2006/relationships/slide" Target="/ppt/slides/slide15.xml" Id="R4fdb99a678d947c1" /><Relationship Type="http://schemas.openxmlformats.org/officeDocument/2006/relationships/slide" Target="/ppt/slides/slide16.xml" Id="Rb53c72e740ae4eae" /><Relationship Type="http://schemas.openxmlformats.org/officeDocument/2006/relationships/slide" Target="/ppt/slides/slide17.xml" Id="R6296248158db4456" /><Relationship Type="http://schemas.openxmlformats.org/officeDocument/2006/relationships/slide" Target="/ppt/slides/slide18.xml" Id="R7b91c35abed34808" /><Relationship Type="http://schemas.openxmlformats.org/officeDocument/2006/relationships/slide" Target="/ppt/slides/slide19.xml" Id="Rfa0e2a7b1ce44744" /><Relationship Type="http://schemas.openxmlformats.org/officeDocument/2006/relationships/slide" Target="/ppt/slides/slide20.xml" Id="R5b3c482de52c4348" /><Relationship Type="http://schemas.openxmlformats.org/officeDocument/2006/relationships/slide" Target="/ppt/slides/slide21.xml" Id="R0a55c74fde7249c4" /><Relationship Type="http://schemas.openxmlformats.org/officeDocument/2006/relationships/slide" Target="/ppt/slides/slide22.xml" Id="R960c805f18044fce" /><Relationship Type="http://schemas.openxmlformats.org/officeDocument/2006/relationships/slide" Target="/ppt/slides/slide23.xml" Id="R52f15257488446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163c0a2a2d4b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1fb62927edc489a" /><Relationship Type="http://schemas.openxmlformats.org/officeDocument/2006/relationships/notesMaster" Target="/ppt/notesMasters/notesMaster1.xml" Id="Ree1849177cd94e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b13d0ef0294ff7" /><Relationship Type="http://schemas.openxmlformats.org/officeDocument/2006/relationships/notesMaster" Target="/ppt/notesMasters/notesMaster1.xml" Id="Rbe2415a9e63c4b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1176d90de74066" /><Relationship Type="http://schemas.openxmlformats.org/officeDocument/2006/relationships/notesMaster" Target="/ppt/notesMasters/notesMaster1.xml" Id="Re1054a6c12cb46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7cb2847f6e45ce" /><Relationship Type="http://schemas.openxmlformats.org/officeDocument/2006/relationships/notesMaster" Target="/ppt/notesMasters/notesMaster1.xml" Id="Rf7cc004ccbee46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cc154394c549bd" /><Relationship Type="http://schemas.openxmlformats.org/officeDocument/2006/relationships/notesMaster" Target="/ppt/notesMasters/notesMaster1.xml" Id="R78c137c8678b42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35e37ada0db4046" /><Relationship Type="http://schemas.openxmlformats.org/officeDocument/2006/relationships/notesMaster" Target="/ppt/notesMasters/notesMaster1.xml" Id="R2dd13c148f694d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bff159fe2b64eea" /><Relationship Type="http://schemas.openxmlformats.org/officeDocument/2006/relationships/notesMaster" Target="/ppt/notesMasters/notesMaster1.xml" Id="R3f86786cfdd949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16e4f3162f474d" /><Relationship Type="http://schemas.openxmlformats.org/officeDocument/2006/relationships/notesMaster" Target="/ppt/notesMasters/notesMaster1.xml" Id="Rfbb0bbdf01a544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bf4da4b3f9472c" /><Relationship Type="http://schemas.openxmlformats.org/officeDocument/2006/relationships/notesMaster" Target="/ppt/notesMasters/notesMaster1.xml" Id="Rf6906c0d801846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aced8b3e504071" /><Relationship Type="http://schemas.openxmlformats.org/officeDocument/2006/relationships/notesMaster" Target="/ppt/notesMasters/notesMaster1.xml" Id="R18bd5c4c08be4f9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ff8c3c0376f4e35" /><Relationship Type="http://schemas.openxmlformats.org/officeDocument/2006/relationships/notesMaster" Target="/ppt/notesMasters/notesMaster1.xml" Id="R6a98cf7a003044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186fc99a51847da" /><Relationship Type="http://schemas.openxmlformats.org/officeDocument/2006/relationships/notesMaster" Target="/ppt/notesMasters/notesMaster1.xml" Id="R258e823f51e647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f3b755ef524b5d" /><Relationship Type="http://schemas.openxmlformats.org/officeDocument/2006/relationships/notesMaster" Target="/ppt/notesMasters/notesMaster1.xml" Id="R02fc69ef327040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0db4f793ad44d6" /><Relationship Type="http://schemas.openxmlformats.org/officeDocument/2006/relationships/notesMaster" Target="/ppt/notesMasters/notesMaster1.xml" Id="Rb3981834cf0145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2a0c738afa74cbd" /><Relationship Type="http://schemas.openxmlformats.org/officeDocument/2006/relationships/notesMaster" Target="/ppt/notesMasters/notesMaster1.xml" Id="R92fc965c33ed4ba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28d292d6cc46b6" /><Relationship Type="http://schemas.openxmlformats.org/officeDocument/2006/relationships/notesMaster" Target="/ppt/notesMasters/notesMaster1.xml" Id="Rb4c7d0ba2cf4487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5d7ff5a4fab4be5" /><Relationship Type="http://schemas.openxmlformats.org/officeDocument/2006/relationships/notesMaster" Target="/ppt/notesMasters/notesMaster1.xml" Id="R9f5fb48b8b874dd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385ef9498664a9b" /><Relationship Type="http://schemas.openxmlformats.org/officeDocument/2006/relationships/notesMaster" Target="/ppt/notesMasters/notesMaster1.xml" Id="Re5906a92a2e84c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08dfb713f848e1" /><Relationship Type="http://schemas.openxmlformats.org/officeDocument/2006/relationships/notesMaster" Target="/ppt/notesMasters/notesMaster1.xml" Id="Rc104f35eed97489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9f36c939a8f4e8f" /><Relationship Type="http://schemas.openxmlformats.org/officeDocument/2006/relationships/notesMaster" Target="/ppt/notesMasters/notesMaster1.xml" Id="R56f597a64438450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5184605548c4722" /><Relationship Type="http://schemas.openxmlformats.org/officeDocument/2006/relationships/notesMaster" Target="/ppt/notesMasters/notesMaster1.xml" Id="Rdcd5835235084ea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b8fbb40db14f0d" /><Relationship Type="http://schemas.openxmlformats.org/officeDocument/2006/relationships/notesMaster" Target="/ppt/notesMasters/notesMaster1.xml" Id="Rdfb150c03ddf4f7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94f443d4c154142" /><Relationship Type="http://schemas.openxmlformats.org/officeDocument/2006/relationships/notesMaster" Target="/ppt/notesMasters/notesMaster1.xml" Id="R1b55f6fb5f8d46a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578dc261a24d01" /><Relationship Type="http://schemas.openxmlformats.org/officeDocument/2006/relationships/image" Target="/ppt/media/image.png" Id="Ra3b9fcca5ad34245" /><Relationship Type="http://schemas.openxmlformats.org/officeDocument/2006/relationships/image" Target="/ppt/media/image2.png" Id="Rff2962ce647d4a1e" /><Relationship Type="http://schemas.openxmlformats.org/officeDocument/2006/relationships/image" Target="/ppt/media/image.jpeg" Id="Ra35bf6c0fb684c7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a273587aeb1463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b9fcca5ad3424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f2962ce647d4a1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5bf6c0fb684c7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f12d2a6472b4511" /><Relationship Type="http://schemas.openxmlformats.org/officeDocument/2006/relationships/slideLayout" Target="/ppt/slideLayouts/slideLayout1.xml" Id="R666e6afb505d421d" /><Relationship Type="http://schemas.openxmlformats.org/officeDocument/2006/relationships/slideLayout" Target="/ppt/slideLayouts/slideLayout2.xml" Id="Rd89a4a07c2ad424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6e6afb505d421d"/>
    <p:sldLayoutId xmlns:r="http://schemas.openxmlformats.org/officeDocument/2006/relationships" id="2147483650" r:id="Rd89a4a07c2ad424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4747104ac64458" /><Relationship Type="http://schemas.openxmlformats.org/officeDocument/2006/relationships/notesSlide" Target="/ppt/notesSlides/notesSlide1.xml" Id="R23d78ff6783449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ae946229d4c4054" /><Relationship Type="http://schemas.openxmlformats.org/officeDocument/2006/relationships/notesSlide" Target="/ppt/notesSlides/notesSlide2.xml" Id="Re9d608abf1ef4ab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5a63bbb50974563" /><Relationship Type="http://schemas.openxmlformats.org/officeDocument/2006/relationships/notesSlide" Target="/ppt/notesSlides/notesSlide3.xml" Id="R7f981aa6268f42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b7fe626bc884a5d" /><Relationship Type="http://schemas.openxmlformats.org/officeDocument/2006/relationships/notesSlide" Target="/ppt/notesSlides/notesSlide4.xml" Id="R85cd20202bea46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a930b56f230479c" /><Relationship Type="http://schemas.openxmlformats.org/officeDocument/2006/relationships/notesSlide" Target="/ppt/notesSlides/notesSlide5.xml" Id="R5f5af47569ae4ae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e49246c47a4d11" /><Relationship Type="http://schemas.openxmlformats.org/officeDocument/2006/relationships/notesSlide" Target="/ppt/notesSlides/notesSlide6.xml" Id="Rba7a8029764448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da4d34a8a114187" /><Relationship Type="http://schemas.openxmlformats.org/officeDocument/2006/relationships/notesSlide" Target="/ppt/notesSlides/notesSlide7.xml" Id="R48becde342e04c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49a593f4ea34402" /><Relationship Type="http://schemas.openxmlformats.org/officeDocument/2006/relationships/notesSlide" Target="/ppt/notesSlides/notesSlide8.xml" Id="R1a91309c0b784a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58808734b14505" /><Relationship Type="http://schemas.openxmlformats.org/officeDocument/2006/relationships/notesSlide" Target="/ppt/notesSlides/notesSlide9.xml" Id="R3867fb5e21ad4a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8a6da3604b4932" /><Relationship Type="http://schemas.openxmlformats.org/officeDocument/2006/relationships/notesSlide" Target="/ppt/notesSlides/notesSlide10.xml" Id="R025fb469fcc840d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0482a62bbc14d43" /><Relationship Type="http://schemas.openxmlformats.org/officeDocument/2006/relationships/notesSlide" Target="/ppt/notesSlides/notesSlide11.xml" Id="Re555be681e3c42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405f6b66bb04bb2" /><Relationship Type="http://schemas.openxmlformats.org/officeDocument/2006/relationships/notesSlide" Target="/ppt/notesSlides/notesSlide12.xml" Id="Ra04edba4c14a4d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93ae2d185fe46bc" /><Relationship Type="http://schemas.openxmlformats.org/officeDocument/2006/relationships/notesSlide" Target="/ppt/notesSlides/notesSlide13.xml" Id="R678d031aae35493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0c2921a06ca4a72" /><Relationship Type="http://schemas.openxmlformats.org/officeDocument/2006/relationships/notesSlide" Target="/ppt/notesSlides/notesSlide14.xml" Id="R19120613b98e470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9a6560448574b78" /><Relationship Type="http://schemas.openxmlformats.org/officeDocument/2006/relationships/notesSlide" Target="/ppt/notesSlides/notesSlide15.xml" Id="R8dde708acdb54c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e07cc5c62194d63" /><Relationship Type="http://schemas.openxmlformats.org/officeDocument/2006/relationships/notesSlide" Target="/ppt/notesSlides/notesSlide16.xml" Id="R82bf104942374f7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93caae775254b38" /><Relationship Type="http://schemas.openxmlformats.org/officeDocument/2006/relationships/notesSlide" Target="/ppt/notesSlides/notesSlide17.xml" Id="R21270125edf149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22c566d657a467e" /><Relationship Type="http://schemas.openxmlformats.org/officeDocument/2006/relationships/notesSlide" Target="/ppt/notesSlides/notesSlide18.xml" Id="R344048518d9a484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29ed5641cc4c05" /><Relationship Type="http://schemas.openxmlformats.org/officeDocument/2006/relationships/notesSlide" Target="/ppt/notesSlides/notesSlide19.xml" Id="Rb608a202f76b47b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d0d8546c8ea4acd" /><Relationship Type="http://schemas.openxmlformats.org/officeDocument/2006/relationships/notesSlide" Target="/ppt/notesSlides/notesSlide20.xml" Id="Rac31182c909947d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80a6cbffe2a464b" /><Relationship Type="http://schemas.openxmlformats.org/officeDocument/2006/relationships/notesSlide" Target="/ppt/notesSlides/notesSlide21.xml" Id="Re6e30b5b5e6441d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226ecf9b1e14902" /><Relationship Type="http://schemas.openxmlformats.org/officeDocument/2006/relationships/notesSlide" Target="/ppt/notesSlides/notesSlide22.xml" Id="R87f79b177f884cf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97db2f8ccda4395" /><Relationship Type="http://schemas.openxmlformats.org/officeDocument/2006/relationships/notesSlide" Target="/ppt/notesSlides/notesSlide23.xml" Id="R3c013fcdffe047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出埃及記第3章</a:t>
            </a:r>
          </a:p>
          <a:p xmlns:a="http://schemas.openxmlformats.org/drawingml/2006/main">
            <a:pPr algn="ctr">
              <a:buNone/>
            </a:pPr>
            <a:r>
              <a:rPr sz="2000">
                <a:solidFill>
                  <a:srgbClr val="FFFFFF"/>
                </a:solidFill>
                <a:latin typeface="Georgia"/>
                <a:ea typeface="Georgia"/>
                <a:cs typeface="Georgia"/>
              </a:rPr>
              <a:t>Exodus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  |  Exodus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摩西牧養他岳父米甸祭司葉忒羅的羊群；一日領羊群往野外去，到了神的山，就是何烈山。</a:t>
            </a:r>
          </a:p>
          <a:p xmlns:a="http://schemas.openxmlformats.org/drawingml/2006/main">
            <a:pPr algn="ctr">
              <a:buNone/>
            </a:pPr>
            <a:r>
              <a:rPr sz="2100">
                <a:solidFill>
                  <a:srgbClr val="FFFFFF"/>
                </a:solidFill>
                <a:latin typeface="Georgia"/>
                <a:ea typeface="Georgia"/>
                <a:cs typeface="Georgia"/>
              </a:rPr>
              <a:t>Now Moses kept the flock of Jethro his father in law, the priest of Midian: and he led the flock to the backside of the desert, and came to the mountain of God, even to Horeb.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  |  Exodus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耶和華的使者從荊棘裏火焰中向摩西顯現。摩西觀看，不料，荊棘被火燒着，卻沒有燒毀。</a:t>
            </a:r>
          </a:p>
          <a:p xmlns:a="http://schemas.openxmlformats.org/drawingml/2006/main">
            <a:pPr algn="ctr">
              <a:buNone/>
            </a:pPr>
            <a:r>
              <a:rPr sz="2100">
                <a:solidFill>
                  <a:srgbClr val="FFFFFF"/>
                </a:solidFill>
                <a:latin typeface="Georgia"/>
                <a:ea typeface="Georgia"/>
                <a:cs typeface="Georgia"/>
              </a:rPr>
              <a:t>And the angel of the LORD appeared unto him in a flame of fire out of the midst of a bush: and he looked, and, behold, the bush burned with fire, and the bush was not consumed.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3:3  |  Exodus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摩西說：「我要過去看這大異象，這荊棘為何沒有燒壞呢？」</a:t>
            </a:r>
          </a:p>
          <a:p xmlns:a="http://schemas.openxmlformats.org/drawingml/2006/main">
            <a:pPr algn="ctr">
              <a:buNone/>
            </a:pPr>
            <a:r>
              <a:rPr sz="2400">
                <a:solidFill>
                  <a:srgbClr val="FFFFFF"/>
                </a:solidFill>
                <a:latin typeface="Georgia"/>
                <a:ea typeface="Georgia"/>
                <a:cs typeface="Georgia"/>
              </a:rPr>
              <a:t>And Moses said, I will now turn aside, and see this great sight, why the bush is not burnt.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  |  Exodus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耶和華神見他過去要看，就從荊棘裏呼叫說：「摩西！摩西！」他說：「我在這裏。」</a:t>
            </a:r>
          </a:p>
          <a:p xmlns:a="http://schemas.openxmlformats.org/drawingml/2006/main">
            <a:pPr algn="ctr">
              <a:buNone/>
            </a:pPr>
            <a:r>
              <a:rPr sz="2100">
                <a:solidFill>
                  <a:srgbClr val="FFFFFF"/>
                </a:solidFill>
                <a:latin typeface="Georgia"/>
                <a:ea typeface="Georgia"/>
                <a:cs typeface="Georgia"/>
              </a:rPr>
              <a:t>And when the LORD saw that he turned aside to see, God called unto him out of the midst of the bush, and said, Moses, Moses. And he said, Here am 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  |  Exodus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神說：「不要近前來。當把你腳上的鞋脫下來，因為你所站之地是聖地」；</a:t>
            </a:r>
          </a:p>
          <a:p xmlns:a="http://schemas.openxmlformats.org/drawingml/2006/main">
            <a:pPr algn="ctr">
              <a:buNone/>
            </a:pPr>
            <a:r>
              <a:rPr sz="2400">
                <a:solidFill>
                  <a:srgbClr val="FFFFFF"/>
                </a:solidFill>
                <a:latin typeface="Georgia"/>
                <a:ea typeface="Georgia"/>
                <a:cs typeface="Georgia"/>
              </a:rPr>
              <a:t>And he said, Draw not nigh hither: put off thy shoes from off thy feet, for the place whereon thou standest is holy ground.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  |  Exodus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又說：「我是你父親的神，是亞伯拉罕的神，以撒的神，雅各的神。」摩西蒙上臉，因為怕看神。</a:t>
            </a:r>
          </a:p>
          <a:p xmlns:a="http://schemas.openxmlformats.org/drawingml/2006/main">
            <a:pPr algn="ctr">
              <a:buNone/>
            </a:pPr>
            <a:r>
              <a:rPr sz="2100">
                <a:solidFill>
                  <a:srgbClr val="FFFFFF"/>
                </a:solidFill>
                <a:latin typeface="Georgia"/>
                <a:ea typeface="Georgia"/>
                <a:cs typeface="Georgia"/>
              </a:rPr>
              <a:t>Moreover he said, I am the God of thy father, the God of Abraham, the God of Isaac, and the God of Jacob. And Moses hid his face; for he was afraid to look upon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  |  Exodus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耶和華說：「我的百姓在埃及所受的困苦，我實在看見了；他們因受督工的轄制所發的哀聲，我也聽見了。我原知道他們的痛苦，</a:t>
            </a:r>
          </a:p>
          <a:p xmlns:a="http://schemas.openxmlformats.org/drawingml/2006/main">
            <a:pPr algn="ctr">
              <a:buNone/>
            </a:pPr>
            <a:r>
              <a:rPr sz="2100">
                <a:solidFill>
                  <a:srgbClr val="FFFFFF"/>
                </a:solidFill>
                <a:latin typeface="Georgia"/>
                <a:ea typeface="Georgia"/>
                <a:cs typeface="Georgia"/>
              </a:rPr>
              <a:t>And the LORD said, I have surely seen the affliction of my people which are in Egypt, and have heard their cry by reason of their taskmasters; for I know their sorrows;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  |  Exodus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我下來是要救他們脫離埃及人的手，領他們出了那地，到美好、寬闊、流奶與蜜之地，就是到迦南人、赫人、亞摩利人、比利洗人、希未人、耶布斯人之地。</a:t>
            </a:r>
          </a:p>
          <a:p xmlns:a="http://schemas.openxmlformats.org/drawingml/2006/main">
            <a:pPr algn="ctr">
              <a:buNone/>
            </a:pPr>
            <a:r>
              <a:rPr sz="1800">
                <a:solidFill>
                  <a:srgbClr val="FFFFFF"/>
                </a:solidFill>
                <a:latin typeface="Georgia"/>
                <a:ea typeface="Georgia"/>
                <a:cs typeface="Georgia"/>
              </a:rPr>
              <a:t>And I am come down to deliver them out of the hand of the Egyptians, and to bring them up out of that land unto a good land and a large, unto a land flowing with milk and honey; unto the place of the Canaanites, and the Hittites, and the Amorites, and the Perizzites, and the Hivites, and the Jebusites.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  |  Exodus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現在以色列人的哀聲達到我耳中，我也看見埃及人怎樣欺壓他們。</a:t>
            </a:r>
          </a:p>
          <a:p xmlns:a="http://schemas.openxmlformats.org/drawingml/2006/main">
            <a:pPr algn="ctr">
              <a:buNone/>
            </a:pPr>
            <a:r>
              <a:rPr sz="2100">
                <a:solidFill>
                  <a:srgbClr val="FFFFFF"/>
                </a:solidFill>
                <a:latin typeface="Georgia"/>
                <a:ea typeface="Georgia"/>
                <a:cs typeface="Georgia"/>
              </a:rPr>
              <a:t>Now therefore, behold, the cry of the children of Israel is come unto me: and I have also seen the oppression wherewith the Egyptians oppress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3:10  |  Exodus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故此，我要打發你去見法老，使你可以將我的百姓以色列人從埃及領出來。」</a:t>
            </a:r>
          </a:p>
          <a:p xmlns:a="http://schemas.openxmlformats.org/drawingml/2006/main">
            <a:pPr algn="ctr">
              <a:buNone/>
            </a:pPr>
            <a:r>
              <a:rPr sz="2400">
                <a:solidFill>
                  <a:srgbClr val="FFFFFF"/>
                </a:solidFill>
                <a:latin typeface="Georgia"/>
                <a:ea typeface="Georgia"/>
                <a:cs typeface="Georgia"/>
              </a:rPr>
              <a:t>Come now therefore, and I will send thee unto Pharaoh, that thou mayest bring forth my people the children of Israel out of Egypt.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  |  Exodus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摩西對神說：「我是甚麼人，竟能去見法老，將以色列人從埃及領出來呢？」</a:t>
            </a:r>
          </a:p>
          <a:p xmlns:a="http://schemas.openxmlformats.org/drawingml/2006/main">
            <a:pPr algn="ctr">
              <a:buNone/>
            </a:pPr>
            <a:r>
              <a:rPr sz="2400">
                <a:solidFill>
                  <a:srgbClr val="FFFFFF"/>
                </a:solidFill>
                <a:latin typeface="Georgia"/>
                <a:ea typeface="Georgia"/>
                <a:cs typeface="Georgia"/>
              </a:rPr>
              <a:t>And Moses said unto God, Who am I, that I should go unto Pharaoh, and that I should bring forth the children of Israel out of Egypt?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3:12  |  Exodus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神說：「我必與你同在。你將百姓從埃及領出來之後，你們必在這山上事奉我；這就是我打發你去的證據。」</a:t>
            </a:r>
          </a:p>
          <a:p xmlns:a="http://schemas.openxmlformats.org/drawingml/2006/main">
            <a:pPr algn="ctr">
              <a:buNone/>
            </a:pPr>
            <a:r>
              <a:rPr sz="2100">
                <a:solidFill>
                  <a:srgbClr val="FFFFFF"/>
                </a:solidFill>
                <a:latin typeface="Georgia"/>
                <a:ea typeface="Georgia"/>
                <a:cs typeface="Georgia"/>
              </a:rPr>
              <a:t>And he said, Certainly I will be with thee; and this shall be a token unto thee, that I have sent thee: When thou hast brought forth the people out of Egypt, ye shall serve God upon this mountain.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3:13  |  Exodus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摩西對神說：「我到以色列人那裏，對他們說：『你們祖宗的神打發我到你們這裏來。』他們若問我說：『他叫甚麼名字？』我要對他們說甚麼呢？」</a:t>
            </a:r>
          </a:p>
          <a:p xmlns:a="http://schemas.openxmlformats.org/drawingml/2006/main">
            <a:pPr algn="ctr">
              <a:buNone/>
            </a:pPr>
            <a:r>
              <a:rPr sz="2100">
                <a:solidFill>
                  <a:srgbClr val="FFFFFF"/>
                </a:solidFill>
                <a:latin typeface="Georgia"/>
                <a:ea typeface="Georgia"/>
                <a:cs typeface="Georgia"/>
              </a:rPr>
              <a:t>And Moses said unto God, Behold, when I come unto the children of Israel, and shall say unto them, The God of your fathers hath sent me unto you; and they shall say to me, What is his name? what shall I say unto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3:14  |  Exodus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神對摩西說：「我是自有永有的」；又說：「你要對以色列人這樣說：『那自有的打發我到你們這裏來。』」</a:t>
            </a:r>
          </a:p>
          <a:p xmlns:a="http://schemas.openxmlformats.org/drawingml/2006/main">
            <a:pPr algn="ctr">
              <a:buNone/>
            </a:pPr>
            <a:r>
              <a:rPr sz="2400">
                <a:solidFill>
                  <a:srgbClr val="FFFFFF"/>
                </a:solidFill>
                <a:latin typeface="Georgia"/>
                <a:ea typeface="Georgia"/>
                <a:cs typeface="Georgia"/>
              </a:rPr>
              <a:t>And God said unto Moses, I AM THAT I AM: and he said, Thus shalt thou say unto the children of Israel, I AM hath sent me unto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3:15  |  Exodus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神又對摩西說：「你要對以色列人這樣說：『耶和華－你們祖宗的神，就是亞伯拉罕的神，以撒的神，雅各的神，打發我到你們這裏來。』耶和華是我的名，直到永遠；這也是我的紀念，直到萬代。</a:t>
            </a:r>
          </a:p>
          <a:p xmlns:a="http://schemas.openxmlformats.org/drawingml/2006/main">
            <a:pPr algn="ctr">
              <a:buNone/>
            </a:pPr>
            <a:r>
              <a:rPr sz="1800">
                <a:solidFill>
                  <a:srgbClr val="FFFFFF"/>
                </a:solidFill>
                <a:latin typeface="Georgia"/>
                <a:ea typeface="Georgia"/>
                <a:cs typeface="Georgia"/>
              </a:rPr>
              <a:t>And God said moreover unto Moses, Thus shalt thou say unto the children of Israel, The LORD God of your fathers, the God of Abraham, the God of Isaac, and the God of Jacob, hath sent me unto you: this is my name for ever, and this is my memorial unto all generations.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3:16  |  Exodus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你去招聚以色列的長老，對他們說：『耶和華－你們祖宗的神，就是亞伯拉罕的神，以撒的神，雅各的神，向我顯現，說：我實在眷顧了你們，我也[看見]埃及人怎樣待你們。</a:t>
            </a:r>
          </a:p>
          <a:p xmlns:a="http://schemas.openxmlformats.org/drawingml/2006/main">
            <a:pPr algn="ctr">
              <a:buNone/>
            </a:pPr>
            <a:r>
              <a:rPr sz="1800">
                <a:solidFill>
                  <a:srgbClr val="FFFFFF"/>
                </a:solidFill>
                <a:latin typeface="Georgia"/>
                <a:ea typeface="Georgia"/>
                <a:cs typeface="Georgia"/>
              </a:rPr>
              <a:t>Go, and gather the elders of Israel together, and say unto them, The LORD God of your fathers, the God of Abraham, of Isaac, and of Jacob, appeared unto me, saying, I have surely visited you, and seen that which is done to you in Egypt: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3:17  |  Exodus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我也說：要將你們從埃及的困苦中領出來，往迦南人、赫人、亞摩利人、比利洗人、希未人、耶布斯人的地去，就是到流奶與蜜之地。』</a:t>
            </a:r>
          </a:p>
          <a:p xmlns:a="http://schemas.openxmlformats.org/drawingml/2006/main">
            <a:pPr algn="ctr">
              <a:buNone/>
            </a:pPr>
            <a:r>
              <a:rPr sz="1800">
                <a:solidFill>
                  <a:srgbClr val="FFFFFF"/>
                </a:solidFill>
                <a:latin typeface="Georgia"/>
                <a:ea typeface="Georgia"/>
                <a:cs typeface="Georgia"/>
              </a:rPr>
              <a:t>And I have said, I will bring you up out of the affliction of Egypt unto the land of the Canaanites, and the Hittites, and the Amorites, and the Perizzites, and the Hivites, and the Jebusites, unto a land flowing with milk and honey.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3:18  |  Exodus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他們必聽你的話。你和以色列的長老要去見埃及王，對他說：『耶和華－希伯來人的神遇見了我們，現在求你容我們往曠野去，走三天的路程，為要祭祀耶和華－我們的神。』</a:t>
            </a:r>
          </a:p>
          <a:p xmlns:a="http://schemas.openxmlformats.org/drawingml/2006/main">
            <a:pPr algn="ctr">
              <a:buNone/>
            </a:pPr>
            <a:r>
              <a:rPr sz="1800">
                <a:solidFill>
                  <a:srgbClr val="FFFFFF"/>
                </a:solidFill>
                <a:latin typeface="Georgia"/>
                <a:ea typeface="Georgia"/>
                <a:cs typeface="Georgia"/>
              </a:rPr>
              <a:t>And they shall hearken to thy voice: and thou shalt come, thou and the elders of Israel, unto the king of Egypt, and ye shall say unto him, The LORD God of the Hebrews hath met with us: and now let us go, we beseech thee, three days’ journey into the wilderness, that we may sacrifice to the LORD our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3:19  |  Exodus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我知道雖用大能的手，埃及王也不容你們去。</a:t>
            </a:r>
          </a:p>
          <a:p xmlns:a="http://schemas.openxmlformats.org/drawingml/2006/main">
            <a:pPr algn="ctr">
              <a:buNone/>
            </a:pPr>
            <a:r>
              <a:rPr sz="2400">
                <a:solidFill>
                  <a:srgbClr val="FFFFFF"/>
                </a:solidFill>
                <a:latin typeface="Georgia"/>
                <a:ea typeface="Georgia"/>
                <a:cs typeface="Georgia"/>
              </a:rPr>
              <a:t>And I am sure that the king of Egypt will not let you go, no, not by a mighty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3:20  |  Exodus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我必伸手在埃及中間施行我一切的奇事，攻擊那地，然後他才容你們去。</a:t>
            </a:r>
          </a:p>
          <a:p xmlns:a="http://schemas.openxmlformats.org/drawingml/2006/main">
            <a:pPr algn="ctr">
              <a:buNone/>
            </a:pPr>
            <a:r>
              <a:rPr sz="2400">
                <a:solidFill>
                  <a:srgbClr val="FFFFFF"/>
                </a:solidFill>
                <a:latin typeface="Georgia"/>
                <a:ea typeface="Georgia"/>
                <a:cs typeface="Georgia"/>
              </a:rPr>
              <a:t>And I will stretch out my hand, and smite Egypt with all my wonders which I will do in the midst thereof: and after that he will let you go.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3:21  |  Exodus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我必叫你們在埃及人眼前蒙恩，你們去的時候就不至於空手而去。</a:t>
            </a:r>
          </a:p>
          <a:p xmlns:a="http://schemas.openxmlformats.org/drawingml/2006/main">
            <a:pPr algn="ctr">
              <a:buNone/>
            </a:pPr>
            <a:r>
              <a:rPr sz="2400">
                <a:solidFill>
                  <a:srgbClr val="FFFFFF"/>
                </a:solidFill>
                <a:latin typeface="Georgia"/>
                <a:ea typeface="Georgia"/>
                <a:cs typeface="Georgia"/>
              </a:rPr>
              <a:t>And I will give this people favour in the sight of the Egyptians: and it shall come to pass, that, when ye go, ye shall not go empty: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3:22  |  Exodus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但各婦女必向她的鄰舍，並居住在她家裏的女人，要金器銀器和衣裳，好給你們的兒女穿戴。這樣你們就把埃及人的[財物]奪去了。」</a:t>
            </a:r>
          </a:p>
          <a:p xmlns:a="http://schemas.openxmlformats.org/drawingml/2006/main">
            <a:pPr algn="ctr">
              <a:buNone/>
            </a:pPr>
            <a:r>
              <a:rPr sz="1800">
                <a:solidFill>
                  <a:srgbClr val="FFFFFF"/>
                </a:solidFill>
                <a:latin typeface="Georgia"/>
                <a:ea typeface="Georgia"/>
                <a:cs typeface="Georgia"/>
              </a:rPr>
              <a:t>But every woman shall borrow of her neighbour, and of her that sojourneth in her house, jewels of silver, and jewels of gold, and raiment: and ye shall put them upon your sons, and upon your daughters; and ye shall spoil the Egyptians.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2026-08-30T04:26:42.5020000Z</dcterms:created>
  <dcterms:modified xsi:type="dcterms:W3CDTF">2026-08-30T04:26:42.5020000Z</dcterms:modified>
</coreProperties>
</file>