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5d9c7abdfa14f3a" /><Relationship Type="http://schemas.openxmlformats.org/officeDocument/2006/relationships/extended-properties" Target="/docProps/app.xml" Id="Rda90a734edde4000" /><Relationship Type="http://schemas.openxmlformats.org/officeDocument/2006/relationships/officeDocument" Target="/ppt/presentation.xml" Id="R13c6706d1589468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ad4979472454a49"/>
  </p:sldMasterIdLst>
  <p:notesMasterIdLst>
    <p:notesMasterId xmlns:r="http://schemas.openxmlformats.org/officeDocument/2006/relationships" r:id="R5b4e23752d324d21"/>
  </p:notesMasterIdLst>
  <p:sldIdLst>
    <p:sldId xmlns:r="http://schemas.openxmlformats.org/officeDocument/2006/relationships" id="256" r:id="R5cf0c7125af94c22"/>
    <p:sldId xmlns:r="http://schemas.openxmlformats.org/officeDocument/2006/relationships" id="257" r:id="Rfe2b688a274a43a3"/>
    <p:sldId xmlns:r="http://schemas.openxmlformats.org/officeDocument/2006/relationships" id="258" r:id="Rd9611c95a59248a5"/>
    <p:sldId xmlns:r="http://schemas.openxmlformats.org/officeDocument/2006/relationships" id="259" r:id="R0734515e094c44de"/>
    <p:sldId xmlns:r="http://schemas.openxmlformats.org/officeDocument/2006/relationships" id="260" r:id="Rc0f0c7d41a7e42db"/>
    <p:sldId xmlns:r="http://schemas.openxmlformats.org/officeDocument/2006/relationships" id="261" r:id="Ra26156ec30674191"/>
    <p:sldId xmlns:r="http://schemas.openxmlformats.org/officeDocument/2006/relationships" id="262" r:id="R2114a1bd33d34aaa"/>
    <p:sldId xmlns:r="http://schemas.openxmlformats.org/officeDocument/2006/relationships" id="263" r:id="R9d0de50d622a4c68"/>
    <p:sldId xmlns:r="http://schemas.openxmlformats.org/officeDocument/2006/relationships" id="264" r:id="R636b00fcedf34d3d"/>
    <p:sldId xmlns:r="http://schemas.openxmlformats.org/officeDocument/2006/relationships" id="265" r:id="R3626eeda7a2f4d63"/>
    <p:sldId xmlns:r="http://schemas.openxmlformats.org/officeDocument/2006/relationships" id="266" r:id="R9f4deea9979548f2"/>
    <p:sldId xmlns:r="http://schemas.openxmlformats.org/officeDocument/2006/relationships" id="267" r:id="Rc8ed866b77b74f5e"/>
    <p:sldId xmlns:r="http://schemas.openxmlformats.org/officeDocument/2006/relationships" id="268" r:id="R39813091a40a46a5"/>
    <p:sldId xmlns:r="http://schemas.openxmlformats.org/officeDocument/2006/relationships" id="269" r:id="R3266cc28bab84203"/>
    <p:sldId xmlns:r="http://schemas.openxmlformats.org/officeDocument/2006/relationships" id="270" r:id="R562c77448250443c"/>
    <p:sldId xmlns:r="http://schemas.openxmlformats.org/officeDocument/2006/relationships" id="271" r:id="R282f938dcb9f4221"/>
    <p:sldId xmlns:r="http://schemas.openxmlformats.org/officeDocument/2006/relationships" id="272" r:id="Rf632887b06774210"/>
    <p:sldId xmlns:r="http://schemas.openxmlformats.org/officeDocument/2006/relationships" id="273" r:id="R46e393b60af44aec"/>
    <p:sldId xmlns:r="http://schemas.openxmlformats.org/officeDocument/2006/relationships" id="274" r:id="R897096ed295641bf"/>
    <p:sldId xmlns:r="http://schemas.openxmlformats.org/officeDocument/2006/relationships" id="275" r:id="Rb75ccc2136904343"/>
    <p:sldId xmlns:r="http://schemas.openxmlformats.org/officeDocument/2006/relationships" id="276" r:id="R1890eb334b6043b7"/>
    <p:sldId xmlns:r="http://schemas.openxmlformats.org/officeDocument/2006/relationships" id="277" r:id="Refb115a9c49e4c83"/>
    <p:sldId xmlns:r="http://schemas.openxmlformats.org/officeDocument/2006/relationships" id="278" r:id="Rda80ee04ada847b4"/>
    <p:sldId xmlns:r="http://schemas.openxmlformats.org/officeDocument/2006/relationships" id="279" r:id="R08569b139bac4103"/>
    <p:sldId xmlns:r="http://schemas.openxmlformats.org/officeDocument/2006/relationships" id="280" r:id="R89b697fc24324d14"/>
    <p:sldId xmlns:r="http://schemas.openxmlformats.org/officeDocument/2006/relationships" id="281" r:id="R0a43969317a1470d"/>
    <p:sldId xmlns:r="http://schemas.openxmlformats.org/officeDocument/2006/relationships" id="282" r:id="Rfd5baf2902854a04"/>
    <p:sldId xmlns:r="http://schemas.openxmlformats.org/officeDocument/2006/relationships" id="283" r:id="R4d19922032784b0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8d91be334254460" /><Relationship Type="http://schemas.openxmlformats.org/officeDocument/2006/relationships/slideMaster" Target="/ppt/slideMasters/slideMaster1.xml" Id="R0ad4979472454a49" /><Relationship Type="http://schemas.openxmlformats.org/officeDocument/2006/relationships/notesMaster" Target="/ppt/notesMasters/notesMaster1.xml" Id="R5b4e23752d324d21" /><Relationship Type="http://schemas.openxmlformats.org/officeDocument/2006/relationships/presProps" Target="/ppt/presProps.xml" Id="R4e741b99829046c7" /><Relationship Type="http://schemas.openxmlformats.org/officeDocument/2006/relationships/tableStyles" Target="/ppt/tableStyles.xml" Id="R57051f4a1a1c4baf" /><Relationship Type="http://schemas.openxmlformats.org/officeDocument/2006/relationships/slide" Target="/ppt/slides/slide1.xml" Id="R5cf0c7125af94c22" /><Relationship Type="http://schemas.openxmlformats.org/officeDocument/2006/relationships/slide" Target="/ppt/slides/slide2.xml" Id="Rfe2b688a274a43a3" /><Relationship Type="http://schemas.openxmlformats.org/officeDocument/2006/relationships/slide" Target="/ppt/slides/slide3.xml" Id="Rd9611c95a59248a5" /><Relationship Type="http://schemas.openxmlformats.org/officeDocument/2006/relationships/slide" Target="/ppt/slides/slide4.xml" Id="R0734515e094c44de" /><Relationship Type="http://schemas.openxmlformats.org/officeDocument/2006/relationships/slide" Target="/ppt/slides/slide5.xml" Id="Rc0f0c7d41a7e42db" /><Relationship Type="http://schemas.openxmlformats.org/officeDocument/2006/relationships/slide" Target="/ppt/slides/slide6.xml" Id="Ra26156ec30674191" /><Relationship Type="http://schemas.openxmlformats.org/officeDocument/2006/relationships/slide" Target="/ppt/slides/slide7.xml" Id="R2114a1bd33d34aaa" /><Relationship Type="http://schemas.openxmlformats.org/officeDocument/2006/relationships/slide" Target="/ppt/slides/slide8.xml" Id="R9d0de50d622a4c68" /><Relationship Type="http://schemas.openxmlformats.org/officeDocument/2006/relationships/slide" Target="/ppt/slides/slide9.xml" Id="R636b00fcedf34d3d" /><Relationship Type="http://schemas.openxmlformats.org/officeDocument/2006/relationships/slide" Target="/ppt/slides/slide10.xml" Id="R3626eeda7a2f4d63" /><Relationship Type="http://schemas.openxmlformats.org/officeDocument/2006/relationships/slide" Target="/ppt/slides/slide11.xml" Id="R9f4deea9979548f2" /><Relationship Type="http://schemas.openxmlformats.org/officeDocument/2006/relationships/slide" Target="/ppt/slides/slide12.xml" Id="Rc8ed866b77b74f5e" /><Relationship Type="http://schemas.openxmlformats.org/officeDocument/2006/relationships/slide" Target="/ppt/slides/slide13.xml" Id="R39813091a40a46a5" /><Relationship Type="http://schemas.openxmlformats.org/officeDocument/2006/relationships/slide" Target="/ppt/slides/slide14.xml" Id="R3266cc28bab84203" /><Relationship Type="http://schemas.openxmlformats.org/officeDocument/2006/relationships/slide" Target="/ppt/slides/slide15.xml" Id="R562c77448250443c" /><Relationship Type="http://schemas.openxmlformats.org/officeDocument/2006/relationships/slide" Target="/ppt/slides/slide16.xml" Id="R282f938dcb9f4221" /><Relationship Type="http://schemas.openxmlformats.org/officeDocument/2006/relationships/slide" Target="/ppt/slides/slide17.xml" Id="Rf632887b06774210" /><Relationship Type="http://schemas.openxmlformats.org/officeDocument/2006/relationships/slide" Target="/ppt/slides/slide18.xml" Id="R46e393b60af44aec" /><Relationship Type="http://schemas.openxmlformats.org/officeDocument/2006/relationships/slide" Target="/ppt/slides/slide19.xml" Id="R897096ed295641bf" /><Relationship Type="http://schemas.openxmlformats.org/officeDocument/2006/relationships/slide" Target="/ppt/slides/slide20.xml" Id="Rb75ccc2136904343" /><Relationship Type="http://schemas.openxmlformats.org/officeDocument/2006/relationships/slide" Target="/ppt/slides/slide21.xml" Id="R1890eb334b6043b7" /><Relationship Type="http://schemas.openxmlformats.org/officeDocument/2006/relationships/slide" Target="/ppt/slides/slide22.xml" Id="Refb115a9c49e4c83" /><Relationship Type="http://schemas.openxmlformats.org/officeDocument/2006/relationships/slide" Target="/ppt/slides/slide23.xml" Id="Rda80ee04ada847b4" /><Relationship Type="http://schemas.openxmlformats.org/officeDocument/2006/relationships/slide" Target="/ppt/slides/slide24.xml" Id="R08569b139bac4103" /><Relationship Type="http://schemas.openxmlformats.org/officeDocument/2006/relationships/slide" Target="/ppt/slides/slide25.xml" Id="R89b697fc24324d14" /><Relationship Type="http://schemas.openxmlformats.org/officeDocument/2006/relationships/slide" Target="/ppt/slides/slide26.xml" Id="R0a43969317a1470d" /><Relationship Type="http://schemas.openxmlformats.org/officeDocument/2006/relationships/slide" Target="/ppt/slides/slide27.xml" Id="Rfd5baf2902854a04" /><Relationship Type="http://schemas.openxmlformats.org/officeDocument/2006/relationships/slide" Target="/ppt/slides/slide28.xml" Id="R4d19922032784b0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563b6cd2271421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cbe137fd7344a66" /><Relationship Type="http://schemas.openxmlformats.org/officeDocument/2006/relationships/notesMaster" Target="/ppt/notesMasters/notesMaster1.xml" Id="Rba38d9e3dc05452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891690bbf344665" /><Relationship Type="http://schemas.openxmlformats.org/officeDocument/2006/relationships/notesMaster" Target="/ppt/notesMasters/notesMaster1.xml" Id="Rb85cca1be3d343b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9fd488df3d14b18" /><Relationship Type="http://schemas.openxmlformats.org/officeDocument/2006/relationships/notesMaster" Target="/ppt/notesMasters/notesMaster1.xml" Id="R4677675d7eab461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9943c930c3a4eaa" /><Relationship Type="http://schemas.openxmlformats.org/officeDocument/2006/relationships/notesMaster" Target="/ppt/notesMasters/notesMaster1.xml" Id="Rb4c9db8a9d0c4d4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12b36b09a9b413e" /><Relationship Type="http://schemas.openxmlformats.org/officeDocument/2006/relationships/notesMaster" Target="/ppt/notesMasters/notesMaster1.xml" Id="R646c23ba7503453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ce075cb6b94477c" /><Relationship Type="http://schemas.openxmlformats.org/officeDocument/2006/relationships/notesMaster" Target="/ppt/notesMasters/notesMaster1.xml" Id="R25b178ab929e494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e738d0135d34729" /><Relationship Type="http://schemas.openxmlformats.org/officeDocument/2006/relationships/notesMaster" Target="/ppt/notesMasters/notesMaster1.xml" Id="Recd7c5b4d4f7440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4688a9e4b224299" /><Relationship Type="http://schemas.openxmlformats.org/officeDocument/2006/relationships/notesMaster" Target="/ppt/notesMasters/notesMaster1.xml" Id="R31a10f2b5b404e5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b917ab55915470c" /><Relationship Type="http://schemas.openxmlformats.org/officeDocument/2006/relationships/notesMaster" Target="/ppt/notesMasters/notesMaster1.xml" Id="R5ba9a98437c4456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323df3167e24f21" /><Relationship Type="http://schemas.openxmlformats.org/officeDocument/2006/relationships/notesMaster" Target="/ppt/notesMasters/notesMaster1.xml" Id="Ra2c0689b0c254a6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5a509c8ca504eeb" /><Relationship Type="http://schemas.openxmlformats.org/officeDocument/2006/relationships/notesMaster" Target="/ppt/notesMasters/notesMaster1.xml" Id="Rdd17c6d7fc0f4ec8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ed32f92fd7a1463f" /><Relationship Type="http://schemas.openxmlformats.org/officeDocument/2006/relationships/notesMaster" Target="/ppt/notesMasters/notesMaster1.xml" Id="R4598669ff27049e8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602ef869c9264285" /><Relationship Type="http://schemas.openxmlformats.org/officeDocument/2006/relationships/notesMaster" Target="/ppt/notesMasters/notesMaster1.xml" Id="R34a453eed2c04e9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6bd731f6db0c402d" /><Relationship Type="http://schemas.openxmlformats.org/officeDocument/2006/relationships/notesMaster" Target="/ppt/notesMasters/notesMaster1.xml" Id="R2d5fe9d10c574344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08d81d75359c4ab8" /><Relationship Type="http://schemas.openxmlformats.org/officeDocument/2006/relationships/notesMaster" Target="/ppt/notesMasters/notesMaster1.xml" Id="Rb3c17c5e686641c8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25bc4c7b94664820" /><Relationship Type="http://schemas.openxmlformats.org/officeDocument/2006/relationships/notesMaster" Target="/ppt/notesMasters/notesMaster1.xml" Id="Rd073d788bf304f02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c908d143c6cf4925" /><Relationship Type="http://schemas.openxmlformats.org/officeDocument/2006/relationships/notesMaster" Target="/ppt/notesMasters/notesMaster1.xml" Id="R745b290fd32e4f8d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ec95a281e24a4250" /><Relationship Type="http://schemas.openxmlformats.org/officeDocument/2006/relationships/notesMaster" Target="/ppt/notesMasters/notesMaster1.xml" Id="Rae73efb981fe408a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281f4b52f3524379" /><Relationship Type="http://schemas.openxmlformats.org/officeDocument/2006/relationships/notesMaster" Target="/ppt/notesMasters/notesMaster1.xml" Id="R6fee2d3bb6a64c51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5c2bd5b1d5874ad2" /><Relationship Type="http://schemas.openxmlformats.org/officeDocument/2006/relationships/notesMaster" Target="/ppt/notesMasters/notesMaster1.xml" Id="R94d1aa05b9014bad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4bdd93fbbb604fb7" /><Relationship Type="http://schemas.openxmlformats.org/officeDocument/2006/relationships/notesMaster" Target="/ppt/notesMasters/notesMaster1.xml" Id="Ra7c466112add43a1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59ff5999b56f4831" /><Relationship Type="http://schemas.openxmlformats.org/officeDocument/2006/relationships/notesMaster" Target="/ppt/notesMasters/notesMaster1.xml" Id="R5615bf7999c74f7e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923bc73668894319" /><Relationship Type="http://schemas.openxmlformats.org/officeDocument/2006/relationships/notesMaster" Target="/ppt/notesMasters/notesMaster1.xml" Id="R4fc36686c2ce4d07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0cfd4449e4aa467b" /><Relationship Type="http://schemas.openxmlformats.org/officeDocument/2006/relationships/notesMaster" Target="/ppt/notesMasters/notesMaster1.xml" Id="R849e339b5cdf4716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0636735161024c67" /><Relationship Type="http://schemas.openxmlformats.org/officeDocument/2006/relationships/notesMaster" Target="/ppt/notesMasters/notesMaster1.xml" Id="R2c91065f44604cc3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bee44f6d4d844678" /><Relationship Type="http://schemas.openxmlformats.org/officeDocument/2006/relationships/notesMaster" Target="/ppt/notesMasters/notesMaster1.xml" Id="Rba597f6e2c1f4a4d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a3a84453cfd94df9" /><Relationship Type="http://schemas.openxmlformats.org/officeDocument/2006/relationships/notesMaster" Target="/ppt/notesMasters/notesMaster1.xml" Id="R8a1a50c6d05e496e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67da6ebbff06451f" /><Relationship Type="http://schemas.openxmlformats.org/officeDocument/2006/relationships/notesMaster" Target="/ppt/notesMasters/notesMaster1.xml" Id="R1f1c95633bf04b9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25b6cc210864498" /><Relationship Type="http://schemas.openxmlformats.org/officeDocument/2006/relationships/image" Target="/ppt/media/image.png" Id="Re49e45d7bb6e47af" /><Relationship Type="http://schemas.openxmlformats.org/officeDocument/2006/relationships/image" Target="/ppt/media/image2.png" Id="Rbb17795c1cf14d59" /><Relationship Type="http://schemas.openxmlformats.org/officeDocument/2006/relationships/image" Target="/ppt/media/image.jpeg" Id="R9d809b39fc84432f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f504f9e2ad141df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e49e45d7bb6e47af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bb17795c1cf14d59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809b39fc84432f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da86c704f964f27" /><Relationship Type="http://schemas.openxmlformats.org/officeDocument/2006/relationships/slideLayout" Target="/ppt/slideLayouts/slideLayout1.xml" Id="R6e9a6794a18e4f76" /><Relationship Type="http://schemas.openxmlformats.org/officeDocument/2006/relationships/slideLayout" Target="/ppt/slideLayouts/slideLayout2.xml" Id="R14bd77480681482a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e9a6794a18e4f76"/>
    <p:sldLayoutId xmlns:r="http://schemas.openxmlformats.org/officeDocument/2006/relationships" id="2147483650" r:id="R14bd77480681482a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b61e6492d8a4cff" /><Relationship Type="http://schemas.openxmlformats.org/officeDocument/2006/relationships/notesSlide" Target="/ppt/notesSlides/notesSlide1.xml" Id="Rfec4abb3f553467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c92533447de4c36" /><Relationship Type="http://schemas.openxmlformats.org/officeDocument/2006/relationships/notesSlide" Target="/ppt/notesSlides/notesSlide2.xml" Id="Rc54c305cbfd8427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59ea37a4c744f4c" /><Relationship Type="http://schemas.openxmlformats.org/officeDocument/2006/relationships/notesSlide" Target="/ppt/notesSlides/notesSlide3.xml" Id="Ra1cef586d238447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94462e3fa974bf1" /><Relationship Type="http://schemas.openxmlformats.org/officeDocument/2006/relationships/notesSlide" Target="/ppt/notesSlides/notesSlide4.xml" Id="R6971ab5a2d4e4e5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7f0d287393d4a61" /><Relationship Type="http://schemas.openxmlformats.org/officeDocument/2006/relationships/notesSlide" Target="/ppt/notesSlides/notesSlide5.xml" Id="Ra34fe41483754d3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f974a8a41604e21" /><Relationship Type="http://schemas.openxmlformats.org/officeDocument/2006/relationships/notesSlide" Target="/ppt/notesSlides/notesSlide6.xml" Id="Rb39d9ae41bcd496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1101bb87faf49a0" /><Relationship Type="http://schemas.openxmlformats.org/officeDocument/2006/relationships/notesSlide" Target="/ppt/notesSlides/notesSlide7.xml" Id="R3e33bf945dd9486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1a0b076320c41d7" /><Relationship Type="http://schemas.openxmlformats.org/officeDocument/2006/relationships/notesSlide" Target="/ppt/notesSlides/notesSlide8.xml" Id="R2c766f5ca5d3489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bcab441126348a3" /><Relationship Type="http://schemas.openxmlformats.org/officeDocument/2006/relationships/notesSlide" Target="/ppt/notesSlides/notesSlide9.xml" Id="Re6146df848d2400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192bacc941e4c89" /><Relationship Type="http://schemas.openxmlformats.org/officeDocument/2006/relationships/notesSlide" Target="/ppt/notesSlides/notesSlide10.xml" Id="Rb55d477558eb492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b85ce8f460f4602" /><Relationship Type="http://schemas.openxmlformats.org/officeDocument/2006/relationships/notesSlide" Target="/ppt/notesSlides/notesSlide11.xml" Id="R35be669a52154cf8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e7b4172b67f4e47" /><Relationship Type="http://schemas.openxmlformats.org/officeDocument/2006/relationships/notesSlide" Target="/ppt/notesSlides/notesSlide12.xml" Id="R65f5ac1656864150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0690762c4584801" /><Relationship Type="http://schemas.openxmlformats.org/officeDocument/2006/relationships/notesSlide" Target="/ppt/notesSlides/notesSlide13.xml" Id="R7fe276ce17fb4296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3e3b90cd9d447c6" /><Relationship Type="http://schemas.openxmlformats.org/officeDocument/2006/relationships/notesSlide" Target="/ppt/notesSlides/notesSlide14.xml" Id="R17abc7c74b4746cf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c80174a537647e9" /><Relationship Type="http://schemas.openxmlformats.org/officeDocument/2006/relationships/notesSlide" Target="/ppt/notesSlides/notesSlide15.xml" Id="Reb73b8f0a14648b6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c96d91a1f9c43d9" /><Relationship Type="http://schemas.openxmlformats.org/officeDocument/2006/relationships/notesSlide" Target="/ppt/notesSlides/notesSlide16.xml" Id="R863bdc802a684f77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c5a59776c244c7b" /><Relationship Type="http://schemas.openxmlformats.org/officeDocument/2006/relationships/notesSlide" Target="/ppt/notesSlides/notesSlide17.xml" Id="R6d0bd6f8259a456f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b02bafa79aa449a" /><Relationship Type="http://schemas.openxmlformats.org/officeDocument/2006/relationships/notesSlide" Target="/ppt/notesSlides/notesSlide18.xml" Id="R915e3659b4964dc5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92a1fe91b654886" /><Relationship Type="http://schemas.openxmlformats.org/officeDocument/2006/relationships/notesSlide" Target="/ppt/notesSlides/notesSlide19.xml" Id="R88c9143dd2494d2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37c3fe31a894542" /><Relationship Type="http://schemas.openxmlformats.org/officeDocument/2006/relationships/notesSlide" Target="/ppt/notesSlides/notesSlide20.xml" Id="R82b981564c1f4f73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77feae30c9b4f4c" /><Relationship Type="http://schemas.openxmlformats.org/officeDocument/2006/relationships/notesSlide" Target="/ppt/notesSlides/notesSlide21.xml" Id="Rf33b7d1acf7148e7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28f8ddc3824431f" /><Relationship Type="http://schemas.openxmlformats.org/officeDocument/2006/relationships/notesSlide" Target="/ppt/notesSlides/notesSlide22.xml" Id="Rcce4621377a04120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839c324e3c4470f" /><Relationship Type="http://schemas.openxmlformats.org/officeDocument/2006/relationships/notesSlide" Target="/ppt/notesSlides/notesSlide23.xml" Id="R15a43d7d6d964845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bb434f11a0c4dd0" /><Relationship Type="http://schemas.openxmlformats.org/officeDocument/2006/relationships/notesSlide" Target="/ppt/notesSlides/notesSlide24.xml" Id="Rfc98fcf979ca4bc7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51f305e8aa6402c" /><Relationship Type="http://schemas.openxmlformats.org/officeDocument/2006/relationships/notesSlide" Target="/ppt/notesSlides/notesSlide25.xml" Id="R0fc637801cd2461e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33488d1d3aa43bc" /><Relationship Type="http://schemas.openxmlformats.org/officeDocument/2006/relationships/notesSlide" Target="/ppt/notesSlides/notesSlide26.xml" Id="R280818311ae84426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aa108e7cc994573" /><Relationship Type="http://schemas.openxmlformats.org/officeDocument/2006/relationships/notesSlide" Target="/ppt/notesSlides/notesSlide27.xml" Id="R5b732d287d994dff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83e5c66712d4d20" /><Relationship Type="http://schemas.openxmlformats.org/officeDocument/2006/relationships/notesSlide" Target="/ppt/notesSlides/notesSlide28.xml" Id="Rb9e9b4373609436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箴言第29章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Proverbs 29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29:1  |  Proverbs 29:1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人屢次受責罰，仍然硬着頸項； 他必頃刻敗壞，無法可治。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He, that being often reproved hardeneth his neck, shall suddenly be destroyed, and that without remedy.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29:2  |  Proverbs 29:2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義人增多，民就喜樂； 惡人掌權，民就歎息。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the righteous are in authority, the people rejoice: but when the wicked beareth rule, the people mourn.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29:3  |  Proverbs 29:3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愛慕智慧的，使父親喜樂； 與妓女結交的，卻浪費錢財。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Whoso loveth wisdom rejoiceth his father: but he that keepeth company with harlots spendeth his substance.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29:4  |  Proverbs 29:4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王藉公平，使國堅定； 索要賄賂，使國傾敗。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king by judgment establisheth the land: but he that receiveth gifts overthroweth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29:5  |  Proverbs 29:5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諂媚鄰舍的， 就是設網羅絆他的腳。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man that flattereth his neighbour spreadeth a net for his feet.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29:6  |  Proverbs 29:6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惡人犯罪，自陷網羅； 惟獨義人歡呼喜樂。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the transgression of an evil man there is a snare: but the righteous doth sing and rejoice.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29:7  |  Proverbs 29:7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義人知道查明窮人的案； 惡人沒有聰明，就不得而知。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righteous considereth the cause of the poor: but the wicked regardeth not to know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29:8  |  Proverbs 29:8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褻慢人煽惑通城； 智慧人止息眾怒。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Scornful men bring a city into a snare: but wise men turn away wrath.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29:9  |  Proverbs 29:9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智慧人與愚妄人相爭， 或怒或笑，總不能使他止息。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a wise man contendeth with a foolish man, whether he rage or laugh, there is no rest.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29:10  |  Proverbs 29:10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好流人血的，恨惡完全人， 索取正直人的性命。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bloodthirsty hate the upright: but the just seek his soul.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29:11  |  Proverbs 29:11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愚妄人怒氣全發； 智慧人忍氣含怒。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fool uttereth all his mind: but a wise man keepeth it in till afterwards.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29:12  |  Proverbs 29:12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君王若聽謊言， 他一切臣僕都是奸惡。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a ruler hearken to lies, all his servants are wicked.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29:13  |  Proverbs 29:13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貧窮人、強暴人在世相遇； 他們的眼目都蒙耶和華光照。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poor and the deceitful man meet together: the LORD lighteneth both their eyes.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29:14  |  Proverbs 29:14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君王憑誠實判斷窮人； 他的國位必永遠堅立。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king that faithfully judgeth the poor, his throne shall be established for ever.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29:15  |  Proverbs 29:15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杖打和責備能加增智慧； 放縱的兒子使母親羞愧。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rod and reproof give wisdom: but a child left to himself bringeth his mother to shame.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29:16  |  Proverbs 29:16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惡人加多，過犯也加多， 義人必看見他們跌倒。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the wicked are multiplied, transgression increaseth: but the righteous shall see their fall.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29:17  |  Proverbs 29:17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管教你的兒子，他就使你得安息， 也必使你心裏喜樂。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Correct thy son, and he shall give thee rest; yea, he shall give delight unto thy soul.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29:18  |  Proverbs 29:18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沒有異象，民就放肆； 惟遵守律法的，便為有福。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 there is no vision, the people perish: but he that keepeth the law, happy is he.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29:19  |  Proverbs 29:19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只用言語，僕人不肯受管教； 他雖然明白，也不留意。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servant will not be corrected by words: for though he understand he will not answer.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29:20  |  Proverbs 29:20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你見言語急躁的人嗎？ 愚昧人比他更有指望。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Seest thou a man that is hasty in his words? there is more hope of a fool than of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29:21  |  Proverbs 29:21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人將僕人從小嬌養， 這僕人終久必成了他的兒子。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delicately bringeth up his servant from a child shall have him become his son at the length.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29:22  |  Proverbs 29:22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好氣的人挑啟爭端； 暴怒的人多多犯罪。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 angry man stirreth up strife, and a furious man aboundeth in transgression.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29:23  |  Proverbs 29:23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人的高傲必使他卑下； 心裏謙遜的，必得尊榮。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man’s pride shall bring him low: but honour shall uphold the humble in spirit.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29:24  |  Proverbs 29:24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人與盜賊分贓，是恨惡自己的性命； 他聽見叫人發誓的聲音，卻不言語。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Whoso is partner with a thief hateth his own soul: he heareth cursing, and bewrayeth it not.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29:25  |  Proverbs 29:25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懼怕人的，陷入網羅； 惟有倚靠耶和華的，必得安穩。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fear of man bringeth a snare: but whoso putteth his trust in the LORD shall be safe.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29:26  |  Proverbs 29:26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求王恩的人多； 定人事乃在耶和華。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Many seek the ruler’s favour; but every man’s judgment cometh from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29:27  |  Proverbs 29:27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為非作歹的，被義人憎嫌； 行事正直的，被惡人憎惡。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 unjust man is an abomination to the just: and he that is upright in the way is abomination to the wicked.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2026-08-30T07:17:23.7420000Z</dcterms:created>
  <dcterms:modified xsi:type="dcterms:W3CDTF">2026-08-30T07:17:23.7420000Z</dcterms:modified>
</coreProperties>
</file>