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3e5887810d45f8" /><Relationship Type="http://schemas.openxmlformats.org/officeDocument/2006/relationships/extended-properties" Target="/docProps/app.xml" Id="R7be7bc65d6024dc1" /><Relationship Type="http://schemas.openxmlformats.org/officeDocument/2006/relationships/officeDocument" Target="/ppt/presentation.xml" Id="R2b282f64787c4e71" /></Relationships>
</file>

<file path=ppt/presentation.xml><?xml version="1.0" encoding="utf-8"?>
<p:presentation xmlns:p="http://schemas.openxmlformats.org/presentationml/2006/main">
  <p:sldMasterIdLst>
    <p:sldMasterId xmlns:r="http://schemas.openxmlformats.org/officeDocument/2006/relationships" id="2147483648" r:id="R19359c0f966d4c86"/>
  </p:sldMasterIdLst>
  <p:notesMasterIdLst>
    <p:notesMasterId xmlns:r="http://schemas.openxmlformats.org/officeDocument/2006/relationships" r:id="R613eb2524ff84506"/>
  </p:notesMasterIdLst>
  <p:sldIdLst>
    <p:sldId xmlns:r="http://schemas.openxmlformats.org/officeDocument/2006/relationships" id="256" r:id="Rce59ff0e9ff9463a"/>
    <p:sldId xmlns:r="http://schemas.openxmlformats.org/officeDocument/2006/relationships" id="257" r:id="R609f598b598d4f5f"/>
    <p:sldId xmlns:r="http://schemas.openxmlformats.org/officeDocument/2006/relationships" id="258" r:id="R807806e994c9495d"/>
    <p:sldId xmlns:r="http://schemas.openxmlformats.org/officeDocument/2006/relationships" id="259" r:id="R8f60001c9f66460a"/>
    <p:sldId xmlns:r="http://schemas.openxmlformats.org/officeDocument/2006/relationships" id="260" r:id="Rc4937e5bb46b436b"/>
    <p:sldId xmlns:r="http://schemas.openxmlformats.org/officeDocument/2006/relationships" id="261" r:id="Rfab95849f5d441ae"/>
    <p:sldId xmlns:r="http://schemas.openxmlformats.org/officeDocument/2006/relationships" id="262" r:id="R67c148bf506e40b8"/>
    <p:sldId xmlns:r="http://schemas.openxmlformats.org/officeDocument/2006/relationships" id="263" r:id="R443a2719078f4200"/>
    <p:sldId xmlns:r="http://schemas.openxmlformats.org/officeDocument/2006/relationships" id="264" r:id="R034b64bc5fa0471f"/>
    <p:sldId xmlns:r="http://schemas.openxmlformats.org/officeDocument/2006/relationships" id="265" r:id="R1f7887e551b54dfe"/>
    <p:sldId xmlns:r="http://schemas.openxmlformats.org/officeDocument/2006/relationships" id="266" r:id="Rb4afab52c1f64968"/>
    <p:sldId xmlns:r="http://schemas.openxmlformats.org/officeDocument/2006/relationships" id="267" r:id="Rd116fb1317554be2"/>
    <p:sldId xmlns:r="http://schemas.openxmlformats.org/officeDocument/2006/relationships" id="268" r:id="R6c03b289755244c7"/>
    <p:sldId xmlns:r="http://schemas.openxmlformats.org/officeDocument/2006/relationships" id="269" r:id="R34bcab940740483a"/>
    <p:sldId xmlns:r="http://schemas.openxmlformats.org/officeDocument/2006/relationships" id="270" r:id="R01e9705086bd4f0c"/>
    <p:sldId xmlns:r="http://schemas.openxmlformats.org/officeDocument/2006/relationships" id="271" r:id="Rea3d4b10dc9d41da"/>
    <p:sldId xmlns:r="http://schemas.openxmlformats.org/officeDocument/2006/relationships" id="272" r:id="R51f8b4aacde0465b"/>
    <p:sldId xmlns:r="http://schemas.openxmlformats.org/officeDocument/2006/relationships" id="273" r:id="Rcb054619323d404d"/>
    <p:sldId xmlns:r="http://schemas.openxmlformats.org/officeDocument/2006/relationships" id="274" r:id="Rdf35d94fadcf418d"/>
    <p:sldId xmlns:r="http://schemas.openxmlformats.org/officeDocument/2006/relationships" id="275" r:id="R8cb6a54eff1544a2"/>
    <p:sldId xmlns:r="http://schemas.openxmlformats.org/officeDocument/2006/relationships" id="276" r:id="R84bffdff35dd4bf0"/>
    <p:sldId xmlns:r="http://schemas.openxmlformats.org/officeDocument/2006/relationships" id="277" r:id="R713693ab43524568"/>
    <p:sldId xmlns:r="http://schemas.openxmlformats.org/officeDocument/2006/relationships" id="278" r:id="R82ce8637a3504301"/>
    <p:sldId xmlns:r="http://schemas.openxmlformats.org/officeDocument/2006/relationships" id="279" r:id="R331e651d8e3e4428"/>
    <p:sldId xmlns:r="http://schemas.openxmlformats.org/officeDocument/2006/relationships" id="280" r:id="R366a79ebfc2f4165"/>
    <p:sldId xmlns:r="http://schemas.openxmlformats.org/officeDocument/2006/relationships" id="281" r:id="R5f42f42b6c5e4815"/>
    <p:sldId xmlns:r="http://schemas.openxmlformats.org/officeDocument/2006/relationships" id="282" r:id="Re321c4e5e2f04f0a"/>
    <p:sldId xmlns:r="http://schemas.openxmlformats.org/officeDocument/2006/relationships" id="283" r:id="Rc42ea97e3f714b4c"/>
    <p:sldId xmlns:r="http://schemas.openxmlformats.org/officeDocument/2006/relationships" id="284" r:id="Ra917b29284d243eb"/>
    <p:sldId xmlns:r="http://schemas.openxmlformats.org/officeDocument/2006/relationships" id="285" r:id="R4eac0e58622042ab"/>
    <p:sldId xmlns:r="http://schemas.openxmlformats.org/officeDocument/2006/relationships" id="286" r:id="R4507b0a91bad411e"/>
    <p:sldId xmlns:r="http://schemas.openxmlformats.org/officeDocument/2006/relationships" id="287" r:id="R2b9cee96320344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0b5703831da4c64" /><Relationship Type="http://schemas.openxmlformats.org/officeDocument/2006/relationships/slideMaster" Target="/ppt/slideMasters/slideMaster1.xml" Id="R19359c0f966d4c86" /><Relationship Type="http://schemas.openxmlformats.org/officeDocument/2006/relationships/notesMaster" Target="/ppt/notesMasters/notesMaster1.xml" Id="R613eb2524ff84506" /><Relationship Type="http://schemas.openxmlformats.org/officeDocument/2006/relationships/presProps" Target="/ppt/presProps.xml" Id="Rca928a29e2ae4049" /><Relationship Type="http://schemas.openxmlformats.org/officeDocument/2006/relationships/tableStyles" Target="/ppt/tableStyles.xml" Id="Rb5c2d35b97b74245" /><Relationship Type="http://schemas.openxmlformats.org/officeDocument/2006/relationships/slide" Target="/ppt/slides/slide1.xml" Id="Rce59ff0e9ff9463a" /><Relationship Type="http://schemas.openxmlformats.org/officeDocument/2006/relationships/slide" Target="/ppt/slides/slide2.xml" Id="R609f598b598d4f5f" /><Relationship Type="http://schemas.openxmlformats.org/officeDocument/2006/relationships/slide" Target="/ppt/slides/slide3.xml" Id="R807806e994c9495d" /><Relationship Type="http://schemas.openxmlformats.org/officeDocument/2006/relationships/slide" Target="/ppt/slides/slide4.xml" Id="R8f60001c9f66460a" /><Relationship Type="http://schemas.openxmlformats.org/officeDocument/2006/relationships/slide" Target="/ppt/slides/slide5.xml" Id="Rc4937e5bb46b436b" /><Relationship Type="http://schemas.openxmlformats.org/officeDocument/2006/relationships/slide" Target="/ppt/slides/slide6.xml" Id="Rfab95849f5d441ae" /><Relationship Type="http://schemas.openxmlformats.org/officeDocument/2006/relationships/slide" Target="/ppt/slides/slide7.xml" Id="R67c148bf506e40b8" /><Relationship Type="http://schemas.openxmlformats.org/officeDocument/2006/relationships/slide" Target="/ppt/slides/slide8.xml" Id="R443a2719078f4200" /><Relationship Type="http://schemas.openxmlformats.org/officeDocument/2006/relationships/slide" Target="/ppt/slides/slide9.xml" Id="R034b64bc5fa0471f" /><Relationship Type="http://schemas.openxmlformats.org/officeDocument/2006/relationships/slide" Target="/ppt/slides/slide10.xml" Id="R1f7887e551b54dfe" /><Relationship Type="http://schemas.openxmlformats.org/officeDocument/2006/relationships/slide" Target="/ppt/slides/slide11.xml" Id="Rb4afab52c1f64968" /><Relationship Type="http://schemas.openxmlformats.org/officeDocument/2006/relationships/slide" Target="/ppt/slides/slide12.xml" Id="Rd116fb1317554be2" /><Relationship Type="http://schemas.openxmlformats.org/officeDocument/2006/relationships/slide" Target="/ppt/slides/slide13.xml" Id="R6c03b289755244c7" /><Relationship Type="http://schemas.openxmlformats.org/officeDocument/2006/relationships/slide" Target="/ppt/slides/slide14.xml" Id="R34bcab940740483a" /><Relationship Type="http://schemas.openxmlformats.org/officeDocument/2006/relationships/slide" Target="/ppt/slides/slide15.xml" Id="R01e9705086bd4f0c" /><Relationship Type="http://schemas.openxmlformats.org/officeDocument/2006/relationships/slide" Target="/ppt/slides/slide16.xml" Id="Rea3d4b10dc9d41da" /><Relationship Type="http://schemas.openxmlformats.org/officeDocument/2006/relationships/slide" Target="/ppt/slides/slide17.xml" Id="R51f8b4aacde0465b" /><Relationship Type="http://schemas.openxmlformats.org/officeDocument/2006/relationships/slide" Target="/ppt/slides/slide18.xml" Id="Rcb054619323d404d" /><Relationship Type="http://schemas.openxmlformats.org/officeDocument/2006/relationships/slide" Target="/ppt/slides/slide19.xml" Id="Rdf35d94fadcf418d" /><Relationship Type="http://schemas.openxmlformats.org/officeDocument/2006/relationships/slide" Target="/ppt/slides/slide20.xml" Id="R8cb6a54eff1544a2" /><Relationship Type="http://schemas.openxmlformats.org/officeDocument/2006/relationships/slide" Target="/ppt/slides/slide21.xml" Id="R84bffdff35dd4bf0" /><Relationship Type="http://schemas.openxmlformats.org/officeDocument/2006/relationships/slide" Target="/ppt/slides/slide22.xml" Id="R713693ab43524568" /><Relationship Type="http://schemas.openxmlformats.org/officeDocument/2006/relationships/slide" Target="/ppt/slides/slide23.xml" Id="R82ce8637a3504301" /><Relationship Type="http://schemas.openxmlformats.org/officeDocument/2006/relationships/slide" Target="/ppt/slides/slide24.xml" Id="R331e651d8e3e4428" /><Relationship Type="http://schemas.openxmlformats.org/officeDocument/2006/relationships/slide" Target="/ppt/slides/slide25.xml" Id="R366a79ebfc2f4165" /><Relationship Type="http://schemas.openxmlformats.org/officeDocument/2006/relationships/slide" Target="/ppt/slides/slide26.xml" Id="R5f42f42b6c5e4815" /><Relationship Type="http://schemas.openxmlformats.org/officeDocument/2006/relationships/slide" Target="/ppt/slides/slide27.xml" Id="Re321c4e5e2f04f0a" /><Relationship Type="http://schemas.openxmlformats.org/officeDocument/2006/relationships/slide" Target="/ppt/slides/slide28.xml" Id="Rc42ea97e3f714b4c" /><Relationship Type="http://schemas.openxmlformats.org/officeDocument/2006/relationships/slide" Target="/ppt/slides/slide29.xml" Id="Ra917b29284d243eb" /><Relationship Type="http://schemas.openxmlformats.org/officeDocument/2006/relationships/slide" Target="/ppt/slides/slide30.xml" Id="R4eac0e58622042ab" /><Relationship Type="http://schemas.openxmlformats.org/officeDocument/2006/relationships/slide" Target="/ppt/slides/slide31.xml" Id="R4507b0a91bad411e" /><Relationship Type="http://schemas.openxmlformats.org/officeDocument/2006/relationships/slide" Target="/ppt/slides/slide32.xml" Id="R2b9cee96320344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c25874bc26541f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c497b9a3034ef3" /><Relationship Type="http://schemas.openxmlformats.org/officeDocument/2006/relationships/notesMaster" Target="/ppt/notesMasters/notesMaster1.xml" Id="R2ad46f6ab62e4291" /></Relationships>
</file>

<file path=ppt/notesSlides/_rels/notesSlide2.xml.rels>&#65279;<?xml version="1.0" encoding="utf-8"?><Relationships xmlns="http://schemas.openxmlformats.org/package/2006/relationships"><Relationship Type="http://schemas.openxmlformats.org/officeDocument/2006/relationships/slide" Target="/ppt/slides/slide2.xml" Id="R587d7be78d6b4c86" /><Relationship Type="http://schemas.openxmlformats.org/officeDocument/2006/relationships/notesMaster" Target="/ppt/notesMasters/notesMaster1.xml" Id="R0c8dbfac51354e55"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a7c2e5205c46d9" /><Relationship Type="http://schemas.openxmlformats.org/officeDocument/2006/relationships/notesMaster" Target="/ppt/notesMasters/notesMaster1.xml" Id="R2bd205f25bb44018" /></Relationships>
</file>

<file path=ppt/notesSlides/_rels/notesSlide4.xml.rels>&#65279;<?xml version="1.0" encoding="utf-8"?><Relationships xmlns="http://schemas.openxmlformats.org/package/2006/relationships"><Relationship Type="http://schemas.openxmlformats.org/officeDocument/2006/relationships/slide" Target="/ppt/slides/slide4.xml" Id="Rdf85d1133a8f4f5e" /><Relationship Type="http://schemas.openxmlformats.org/officeDocument/2006/relationships/notesMaster" Target="/ppt/notesMasters/notesMaster1.xml" Id="R3c14023627724f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9a42c786fe454b82" /><Relationship Type="http://schemas.openxmlformats.org/officeDocument/2006/relationships/notesMaster" Target="/ppt/notesMasters/notesMaster1.xml" Id="R68a6e60027764b0e"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4aea03422242cc" /><Relationship Type="http://schemas.openxmlformats.org/officeDocument/2006/relationships/notesMaster" Target="/ppt/notesMasters/notesMaster1.xml" Id="Rc11b019b49804332" /></Relationships>
</file>

<file path=ppt/notesSlides/_rels/notesSlide7.xml.rels>&#65279;<?xml version="1.0" encoding="utf-8"?><Relationships xmlns="http://schemas.openxmlformats.org/package/2006/relationships"><Relationship Type="http://schemas.openxmlformats.org/officeDocument/2006/relationships/slide" Target="/ppt/slides/slide7.xml" Id="R642ef7df7fda4f33" /><Relationship Type="http://schemas.openxmlformats.org/officeDocument/2006/relationships/notesMaster" Target="/ppt/notesMasters/notesMaster1.xml" Id="Rf2a79e1b2bbe4b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ed975fff57ce4847" /><Relationship Type="http://schemas.openxmlformats.org/officeDocument/2006/relationships/notesMaster" Target="/ppt/notesMasters/notesMaster1.xml" Id="R4fb3a21250364330" /></Relationships>
</file>

<file path=ppt/notesSlides/_rels/notesSlide9.xml.rels>&#65279;<?xml version="1.0" encoding="utf-8"?><Relationships xmlns="http://schemas.openxmlformats.org/package/2006/relationships"><Relationship Type="http://schemas.openxmlformats.org/officeDocument/2006/relationships/slide" Target="/ppt/slides/slide9.xml" Id="Rbf642d1d73ef42f3" /><Relationship Type="http://schemas.openxmlformats.org/officeDocument/2006/relationships/notesMaster" Target="/ppt/notesMasters/notesMaster1.xml" Id="R26417e58bc0f4d6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e313de970724d8c" /><Relationship Type="http://schemas.openxmlformats.org/officeDocument/2006/relationships/notesMaster" Target="/ppt/notesMasters/notesMaster1.xml" Id="R8b68e677500d4df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392f0dbde634b21" /><Relationship Type="http://schemas.openxmlformats.org/officeDocument/2006/relationships/notesMaster" Target="/ppt/notesMasters/notesMaster1.xml" Id="R0ffdd0e577ed4a7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8eb1340015645fd" /><Relationship Type="http://schemas.openxmlformats.org/officeDocument/2006/relationships/notesMaster" Target="/ppt/notesMasters/notesMaster1.xml" Id="R0c24a03a2809436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f9cb8ef8af64de7" /><Relationship Type="http://schemas.openxmlformats.org/officeDocument/2006/relationships/notesMaster" Target="/ppt/notesMasters/notesMaster1.xml" Id="Rcbc3172a7c0a48e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6a025e7f76744fb" /><Relationship Type="http://schemas.openxmlformats.org/officeDocument/2006/relationships/notesMaster" Target="/ppt/notesMasters/notesMaster1.xml" Id="Rfd6002e24c08444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56fa076dc054531" /><Relationship Type="http://schemas.openxmlformats.org/officeDocument/2006/relationships/notesMaster" Target="/ppt/notesMasters/notesMaster1.xml" Id="R89dc377c04a64a4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3a1cf8a36514332" /><Relationship Type="http://schemas.openxmlformats.org/officeDocument/2006/relationships/notesMaster" Target="/ppt/notesMasters/notesMaster1.xml" Id="R632c96f0c1e1454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0b3328c7d5c4f89" /><Relationship Type="http://schemas.openxmlformats.org/officeDocument/2006/relationships/notesMaster" Target="/ppt/notesMasters/notesMaster1.xml" Id="R9f3155da0aa342d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581db8d8fca4314" /><Relationship Type="http://schemas.openxmlformats.org/officeDocument/2006/relationships/notesMaster" Target="/ppt/notesMasters/notesMaster1.xml" Id="R201278b768964b5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b495cf1da5948d4" /><Relationship Type="http://schemas.openxmlformats.org/officeDocument/2006/relationships/notesMaster" Target="/ppt/notesMasters/notesMaster1.xml" Id="R7eeb6f509e9348c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303b6e37def4b8b" /><Relationship Type="http://schemas.openxmlformats.org/officeDocument/2006/relationships/notesMaster" Target="/ppt/notesMasters/notesMaster1.xml" Id="R8cdada663da245b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b6f17686dad414c" /><Relationship Type="http://schemas.openxmlformats.org/officeDocument/2006/relationships/notesMaster" Target="/ppt/notesMasters/notesMaster1.xml" Id="R9685d1d1d28540e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ec5085b3da44742" /><Relationship Type="http://schemas.openxmlformats.org/officeDocument/2006/relationships/notesMaster" Target="/ppt/notesMasters/notesMaster1.xml" Id="R325c5b3dd3b84de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7b359a18e3d4dee" /><Relationship Type="http://schemas.openxmlformats.org/officeDocument/2006/relationships/notesMaster" Target="/ppt/notesMasters/notesMaster1.xml" Id="R63e70d491a694c1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b0f29e48c1b4f82" /><Relationship Type="http://schemas.openxmlformats.org/officeDocument/2006/relationships/notesMaster" Target="/ppt/notesMasters/notesMaster1.xml" Id="Ra634fc43960b46a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4a282643dcd4831" /><Relationship Type="http://schemas.openxmlformats.org/officeDocument/2006/relationships/notesMaster" Target="/ppt/notesMasters/notesMaster1.xml" Id="Rd5b746a839b74e8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d54881e17944bcc" /><Relationship Type="http://schemas.openxmlformats.org/officeDocument/2006/relationships/notesMaster" Target="/ppt/notesMasters/notesMaster1.xml" Id="Rac618bab52a24ca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b2137ff89a64a36" /><Relationship Type="http://schemas.openxmlformats.org/officeDocument/2006/relationships/notesMaster" Target="/ppt/notesMasters/notesMaster1.xml" Id="R8b156feb603341b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59bdc54d70c4485" /><Relationship Type="http://schemas.openxmlformats.org/officeDocument/2006/relationships/notesMaster" Target="/ppt/notesMasters/notesMaster1.xml" Id="Rb90530228a1844c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984adb6f38c4128" /><Relationship Type="http://schemas.openxmlformats.org/officeDocument/2006/relationships/notesMaster" Target="/ppt/notesMasters/notesMaster1.xml" Id="R172f6e333c844f6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ad8a8d5ef8847f8" /><Relationship Type="http://schemas.openxmlformats.org/officeDocument/2006/relationships/notesMaster" Target="/ppt/notesMasters/notesMaster1.xml" Id="Rd954d1c13c8f4f4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2dbfd8c98344e8c" /><Relationship Type="http://schemas.openxmlformats.org/officeDocument/2006/relationships/notesMaster" Target="/ppt/notesMasters/notesMaster1.xml" Id="R341c739da52546d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b2dab6cdde646d9" /><Relationship Type="http://schemas.openxmlformats.org/officeDocument/2006/relationships/notesMaster" Target="/ppt/notesMasters/notesMaster1.xml" Id="R1da25d04edad44e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fac37e8440847d0" /><Relationship Type="http://schemas.openxmlformats.org/officeDocument/2006/relationships/image" Target="/ppt/media/image.png" Id="Re63467b4dfd24cfc" /><Relationship Type="http://schemas.openxmlformats.org/officeDocument/2006/relationships/image" Target="/ppt/media/image2.png" Id="R43da91a95bfd479a" /><Relationship Type="http://schemas.openxmlformats.org/officeDocument/2006/relationships/image" Target="/ppt/media/image.jpeg" Id="R19828afbf766418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46c3282627b4f2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63467b4dfd24cf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3da91a95bfd479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9828afbf766418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322c3bbba1545aa" /><Relationship Type="http://schemas.openxmlformats.org/officeDocument/2006/relationships/slideLayout" Target="/ppt/slideLayouts/slideLayout1.xml" Id="R4e05d608fb31403f" /><Relationship Type="http://schemas.openxmlformats.org/officeDocument/2006/relationships/slideLayout" Target="/ppt/slideLayouts/slideLayout2.xml" Id="R08a4e6c461a240f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e05d608fb31403f"/>
    <p:sldLayoutId xmlns:r="http://schemas.openxmlformats.org/officeDocument/2006/relationships" id="2147483650" r:id="R08a4e6c461a240f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a0ec08c02174463" /><Relationship Type="http://schemas.openxmlformats.org/officeDocument/2006/relationships/notesSlide" Target="/ppt/notesSlides/notesSlide1.xml" Id="R57a395e4decb4b1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0281c71df0847ad" /><Relationship Type="http://schemas.openxmlformats.org/officeDocument/2006/relationships/notesSlide" Target="/ppt/notesSlides/notesSlide2.xml" Id="R4ee20db7a45140c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407585d154d4c89" /><Relationship Type="http://schemas.openxmlformats.org/officeDocument/2006/relationships/notesSlide" Target="/ppt/notesSlides/notesSlide3.xml" Id="Ref900ed565a0466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76235ef4301424d" /><Relationship Type="http://schemas.openxmlformats.org/officeDocument/2006/relationships/notesSlide" Target="/ppt/notesSlides/notesSlide4.xml" Id="R04137ba498544c3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aee2d070aa544b5" /><Relationship Type="http://schemas.openxmlformats.org/officeDocument/2006/relationships/notesSlide" Target="/ppt/notesSlides/notesSlide5.xml" Id="R8ff02a466602406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51bfdac49aa482e" /><Relationship Type="http://schemas.openxmlformats.org/officeDocument/2006/relationships/notesSlide" Target="/ppt/notesSlides/notesSlide6.xml" Id="R25d31d3b562e406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7419640b7054922" /><Relationship Type="http://schemas.openxmlformats.org/officeDocument/2006/relationships/notesSlide" Target="/ppt/notesSlides/notesSlide7.xml" Id="Rf48647c776b14e1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eeec9e3049d4931" /><Relationship Type="http://schemas.openxmlformats.org/officeDocument/2006/relationships/notesSlide" Target="/ppt/notesSlides/notesSlide8.xml" Id="R18976fbf7c0f4f9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a9594966aa14d89" /><Relationship Type="http://schemas.openxmlformats.org/officeDocument/2006/relationships/notesSlide" Target="/ppt/notesSlides/notesSlide9.xml" Id="R7e4e0e101cdd40e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c2d051141344c90" /><Relationship Type="http://schemas.openxmlformats.org/officeDocument/2006/relationships/notesSlide" Target="/ppt/notesSlides/notesSlide10.xml" Id="Rdf55913ea9d8498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418e6c49eec4731" /><Relationship Type="http://schemas.openxmlformats.org/officeDocument/2006/relationships/notesSlide" Target="/ppt/notesSlides/notesSlide11.xml" Id="R3affd89864a94cb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0b3e818fe2143f8" /><Relationship Type="http://schemas.openxmlformats.org/officeDocument/2006/relationships/notesSlide" Target="/ppt/notesSlides/notesSlide12.xml" Id="R005566d7541248d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6f2a55961d74966" /><Relationship Type="http://schemas.openxmlformats.org/officeDocument/2006/relationships/notesSlide" Target="/ppt/notesSlides/notesSlide13.xml" Id="R14676f0739c74c1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77b0886075849fa" /><Relationship Type="http://schemas.openxmlformats.org/officeDocument/2006/relationships/notesSlide" Target="/ppt/notesSlides/notesSlide14.xml" Id="Ra3838c6d454f42e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0f1490c00ad47ac" /><Relationship Type="http://schemas.openxmlformats.org/officeDocument/2006/relationships/notesSlide" Target="/ppt/notesSlides/notesSlide15.xml" Id="Rd002e9197b67439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63a2c93ac394456" /><Relationship Type="http://schemas.openxmlformats.org/officeDocument/2006/relationships/notesSlide" Target="/ppt/notesSlides/notesSlide16.xml" Id="R705b68cf92b541a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15ad7459fa84c8e" /><Relationship Type="http://schemas.openxmlformats.org/officeDocument/2006/relationships/notesSlide" Target="/ppt/notesSlides/notesSlide17.xml" Id="Rcad6f48a52124f2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6b387d0cd634268" /><Relationship Type="http://schemas.openxmlformats.org/officeDocument/2006/relationships/notesSlide" Target="/ppt/notesSlides/notesSlide18.xml" Id="Rd3d3e1cd041d423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f52f67f042f4443" /><Relationship Type="http://schemas.openxmlformats.org/officeDocument/2006/relationships/notesSlide" Target="/ppt/notesSlides/notesSlide19.xml" Id="Rfe03f0370800478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8ff5d0c4ba849a1" /><Relationship Type="http://schemas.openxmlformats.org/officeDocument/2006/relationships/notesSlide" Target="/ppt/notesSlides/notesSlide20.xml" Id="R403c2506eb8f4f1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fcc9562d0b24d7f" /><Relationship Type="http://schemas.openxmlformats.org/officeDocument/2006/relationships/notesSlide" Target="/ppt/notesSlides/notesSlide21.xml" Id="Rff674e41ccf84c1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02c58b2ad464eca" /><Relationship Type="http://schemas.openxmlformats.org/officeDocument/2006/relationships/notesSlide" Target="/ppt/notesSlides/notesSlide22.xml" Id="R1ec8f1ec4c37446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83864642a2b4b05" /><Relationship Type="http://schemas.openxmlformats.org/officeDocument/2006/relationships/notesSlide" Target="/ppt/notesSlides/notesSlide23.xml" Id="Rfc1be80a1fd6485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8633216087840e3" /><Relationship Type="http://schemas.openxmlformats.org/officeDocument/2006/relationships/notesSlide" Target="/ppt/notesSlides/notesSlide24.xml" Id="Re8f04e313fac4e2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5de7a734f4c4343" /><Relationship Type="http://schemas.openxmlformats.org/officeDocument/2006/relationships/notesSlide" Target="/ppt/notesSlides/notesSlide25.xml" Id="R3dc81552971c449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5fafc99f37347f0" /><Relationship Type="http://schemas.openxmlformats.org/officeDocument/2006/relationships/notesSlide" Target="/ppt/notesSlides/notesSlide26.xml" Id="R32cfdfdd469a4e8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0abb8f3f6a944e4" /><Relationship Type="http://schemas.openxmlformats.org/officeDocument/2006/relationships/notesSlide" Target="/ppt/notesSlides/notesSlide27.xml" Id="R8edf025c8f3649a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7f00da714534e71" /><Relationship Type="http://schemas.openxmlformats.org/officeDocument/2006/relationships/notesSlide" Target="/ppt/notesSlides/notesSlide28.xml" Id="Re27dd7f86b58401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ac44909d0984657" /><Relationship Type="http://schemas.openxmlformats.org/officeDocument/2006/relationships/notesSlide" Target="/ppt/notesSlides/notesSlide29.xml" Id="R6cc69b1afb0e434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09df55154d34308" /><Relationship Type="http://schemas.openxmlformats.org/officeDocument/2006/relationships/notesSlide" Target="/ppt/notesSlides/notesSlide30.xml" Id="R17e979fde16247d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9259a0010da487d" /><Relationship Type="http://schemas.openxmlformats.org/officeDocument/2006/relationships/notesSlide" Target="/ppt/notesSlides/notesSlide31.xml" Id="R3cd2e5e3413d4ac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a9796ac8609402d" /><Relationship Type="http://schemas.openxmlformats.org/officeDocument/2006/relationships/notesSlide" Target="/ppt/notesSlides/notesSlide32.xml" Id="Raf12cb2788a646b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出埃及記第4章</a:t>
            </a:r>
          </a:p>
          <a:p xmlns:a="http://schemas.openxmlformats.org/drawingml/2006/main">
            <a:pPr algn="ctr">
              <a:buNone/>
            </a:pPr>
            <a:r>
              <a:rPr sz="2000">
                <a:solidFill>
                  <a:srgbClr val="FFFFFF"/>
                </a:solidFill>
                <a:latin typeface="Georgia"/>
                <a:ea typeface="Georgia"/>
                <a:cs typeface="Georgia"/>
              </a:rPr>
              <a:t>Exodus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  |  Exodus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摩西回答說：「他們必不信我，也不聽我的話，必說：『耶和華並沒有向你顯現。』」</a:t>
            </a:r>
          </a:p>
          <a:p xmlns:a="http://schemas.openxmlformats.org/drawingml/2006/main">
            <a:pPr algn="ctr">
              <a:buNone/>
            </a:pPr>
            <a:r>
              <a:rPr sz="2100">
                <a:solidFill>
                  <a:srgbClr val="FFFFFF"/>
                </a:solidFill>
                <a:latin typeface="Georgia"/>
                <a:ea typeface="Georgia"/>
                <a:cs typeface="Georgia"/>
              </a:rPr>
              <a:t>And Moses answered and said, But, behold, they will not believe me, nor hearken unto my voice: for they will say, The LORD hath not appeared unto thee.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  |  Exodus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耶和華對摩西說：「你手裏是甚麼？」他說：「是杖。」</a:t>
            </a:r>
          </a:p>
          <a:p xmlns:a="http://schemas.openxmlformats.org/drawingml/2006/main">
            <a:pPr algn="ctr">
              <a:buNone/>
            </a:pPr>
            <a:r>
              <a:rPr sz="2800">
                <a:solidFill>
                  <a:srgbClr val="FFFFFF"/>
                </a:solidFill>
                <a:latin typeface="Georgia"/>
                <a:ea typeface="Georgia"/>
                <a:cs typeface="Georgia"/>
              </a:rPr>
              <a:t>And the LORD said unto him, What is that in thine hand? And he said, A rod.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4:3  |  Exodus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耶和華說：「丟在地上。」他一丟下去，就變作蛇；摩西便跑開。</a:t>
            </a:r>
          </a:p>
          <a:p xmlns:a="http://schemas.openxmlformats.org/drawingml/2006/main">
            <a:pPr algn="ctr">
              <a:buNone/>
            </a:pPr>
            <a:r>
              <a:rPr sz="2400">
                <a:solidFill>
                  <a:srgbClr val="FFFFFF"/>
                </a:solidFill>
                <a:latin typeface="Georgia"/>
                <a:ea typeface="Georgia"/>
                <a:cs typeface="Georgia"/>
              </a:rPr>
              <a:t>And he said, Cast it on the ground. And he cast it on the ground, and it became a serpent; and Moses fled from before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4:4  |  Exodus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耶和華對摩西說：「伸出手來，拿住牠的尾巴，牠必在你手中仍變為杖；</a:t>
            </a:r>
          </a:p>
          <a:p xmlns:a="http://schemas.openxmlformats.org/drawingml/2006/main">
            <a:pPr algn="ctr">
              <a:buNone/>
            </a:pPr>
            <a:r>
              <a:rPr sz="2100">
                <a:solidFill>
                  <a:srgbClr val="FFFFFF"/>
                </a:solidFill>
                <a:latin typeface="Georgia"/>
                <a:ea typeface="Georgia"/>
                <a:cs typeface="Georgia"/>
              </a:rPr>
              <a:t>And the LORD said unto Moses, Put forth thine hand, and take it by the tail. And he put forth his hand, and caught it, and it became a rod in his hand: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4:5  |  Exodus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如此好叫他們信耶和華－他們祖宗的神，就是亞伯拉罕的神，以撒的神，雅各的神，是向你顯現了。」</a:t>
            </a:r>
          </a:p>
          <a:p xmlns:a="http://schemas.openxmlformats.org/drawingml/2006/main">
            <a:pPr algn="ctr">
              <a:buNone/>
            </a:pPr>
            <a:r>
              <a:rPr sz="2400">
                <a:solidFill>
                  <a:srgbClr val="FFFFFF"/>
                </a:solidFill>
                <a:latin typeface="Georgia"/>
                <a:ea typeface="Georgia"/>
                <a:cs typeface="Georgia"/>
              </a:rPr>
              <a:t>That they may believe that the LORD God of their fathers, the God of Abraham, the God of Isaac, and the God of Jacob, hath appeared unto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4:6  |  Exodus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耶和華又對他說：「把手放在懷裏。」他就把手放在懷裏，及至抽出來，不料，手長了大痲瘋，有雪[那樣]白。</a:t>
            </a:r>
          </a:p>
          <a:p xmlns:a="http://schemas.openxmlformats.org/drawingml/2006/main">
            <a:pPr algn="ctr">
              <a:buNone/>
            </a:pPr>
            <a:r>
              <a:rPr sz="2100">
                <a:solidFill>
                  <a:srgbClr val="FFFFFF"/>
                </a:solidFill>
                <a:latin typeface="Georgia"/>
                <a:ea typeface="Georgia"/>
                <a:cs typeface="Georgia"/>
              </a:rPr>
              <a:t>And the LORD said furthermore unto him, Put now thine hand into thy bosom. And he put his hand into his bosom: and when he took it out, behold, his hand was leprous as snow.</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4:7  |  Exodus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耶和華說：「再把手放在懷裏。」他就再把手放在懷裏，及至從懷裏抽出來，不料，手已經復原，與周身的肉一樣；</a:t>
            </a:r>
          </a:p>
          <a:p xmlns:a="http://schemas.openxmlformats.org/drawingml/2006/main">
            <a:pPr algn="ctr">
              <a:buNone/>
            </a:pPr>
            <a:r>
              <a:rPr sz="2100">
                <a:solidFill>
                  <a:srgbClr val="FFFFFF"/>
                </a:solidFill>
                <a:latin typeface="Georgia"/>
                <a:ea typeface="Georgia"/>
                <a:cs typeface="Georgia"/>
              </a:rPr>
              <a:t>And he said, Put thine hand into thy bosom again. And he put his hand into his bosom again; and plucked it out of his bosom, and, behold, it was turned again as his other flesh.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4:8  |  Exodus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又說：「倘或他們不聽你的話，也不信頭一個神蹟，他們必信第二個神蹟。</a:t>
            </a:r>
          </a:p>
          <a:p xmlns:a="http://schemas.openxmlformats.org/drawingml/2006/main">
            <a:pPr algn="ctr">
              <a:buNone/>
            </a:pPr>
            <a:r>
              <a:rPr sz="2100">
                <a:solidFill>
                  <a:srgbClr val="FFFFFF"/>
                </a:solidFill>
                <a:latin typeface="Georgia"/>
                <a:ea typeface="Georgia"/>
                <a:cs typeface="Georgia"/>
              </a:rPr>
              <a:t>And it shall come to pass, if they will not believe thee, neither hearken to the voice of the first sign, that they will believe the voice of the latter sign.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4:9  |  Exodus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這兩個神蹟若都不信，也不聽你的話，你就從河裏取些水，倒在旱地上，你從河裏取的水必在旱地上變作血。」</a:t>
            </a:r>
          </a:p>
          <a:p xmlns:a="http://schemas.openxmlformats.org/drawingml/2006/main">
            <a:pPr algn="ctr">
              <a:buNone/>
            </a:pPr>
            <a:r>
              <a:rPr sz="1800">
                <a:solidFill>
                  <a:srgbClr val="FFFFFF"/>
                </a:solidFill>
                <a:latin typeface="Georgia"/>
                <a:ea typeface="Georgia"/>
                <a:cs typeface="Georgia"/>
              </a:rPr>
              <a:t>And it shall come to pass, if they will not believe also these two signs, neither hearken unto thy voice, that thou shalt take of the water of the river, and pour it upon the dry land: and the water which thou takest out of the river shall become blood upon the dry land.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4:10  |  Exodus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摩西對耶和華說：「主啊，我素日不是能言的人，就是從你對僕人說話以後，也是這樣。我本是拙口笨舌的。」</a:t>
            </a:r>
          </a:p>
          <a:p xmlns:a="http://schemas.openxmlformats.org/drawingml/2006/main">
            <a:pPr algn="ctr">
              <a:buNone/>
            </a:pPr>
            <a:r>
              <a:rPr sz="2100">
                <a:solidFill>
                  <a:srgbClr val="FFFFFF"/>
                </a:solidFill>
                <a:latin typeface="Georgia"/>
                <a:ea typeface="Georgia"/>
                <a:cs typeface="Georgia"/>
              </a:rPr>
              <a:t>And Moses said unto the LORD, O my Lord, I am not eloquent, neither heretofore, nor since thou hast spoken unto thy servant: but I am slow of speech, and of a slow tongue.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4:11  |  Exodus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耶和華對他說：「誰造人的口呢？誰使人口啞、耳聾、目明、眼瞎呢？豈不是我－耶和華嗎？</a:t>
            </a:r>
          </a:p>
          <a:p xmlns:a="http://schemas.openxmlformats.org/drawingml/2006/main">
            <a:pPr algn="ctr">
              <a:buNone/>
            </a:pPr>
            <a:r>
              <a:rPr sz="2400">
                <a:solidFill>
                  <a:srgbClr val="FFFFFF"/>
                </a:solidFill>
                <a:latin typeface="Georgia"/>
                <a:ea typeface="Georgia"/>
                <a:cs typeface="Georgia"/>
              </a:rPr>
              <a:t>And the LORD said unto him, Who hath made man’s mouth? or who maketh the dumb, or deaf, or the seeing, or the blind? have not I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4:12  |  Exodus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現在去吧，我必賜你口才，指教你所當說的話。」</a:t>
            </a:r>
          </a:p>
          <a:p xmlns:a="http://schemas.openxmlformats.org/drawingml/2006/main">
            <a:pPr algn="ctr">
              <a:buNone/>
            </a:pPr>
            <a:r>
              <a:rPr sz="2400">
                <a:solidFill>
                  <a:srgbClr val="FFFFFF"/>
                </a:solidFill>
                <a:latin typeface="Georgia"/>
                <a:ea typeface="Georgia"/>
                <a:cs typeface="Georgia"/>
              </a:rPr>
              <a:t>Now therefore go, and I will be with thy mouth, and teach thee what thou shalt say.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4:13  |  Exodus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摩西說：「主啊，你願意打發誰，就打發誰去吧！」</a:t>
            </a:r>
          </a:p>
          <a:p xmlns:a="http://schemas.openxmlformats.org/drawingml/2006/main">
            <a:pPr algn="ctr">
              <a:buNone/>
            </a:pPr>
            <a:r>
              <a:rPr sz="2400">
                <a:solidFill>
                  <a:srgbClr val="FFFFFF"/>
                </a:solidFill>
                <a:latin typeface="Georgia"/>
                <a:ea typeface="Georgia"/>
                <a:cs typeface="Georgia"/>
              </a:rPr>
              <a:t>And he said, O my Lord, send, I pray thee, by the hand of him whom thou wilt send.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4:14  |  Exodus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耶和華向摩西發怒說：「不是有你的哥哥利未人亞倫嗎？我知道他是能言的；現在他出來迎接你，他一見你，心裏就歡喜。</a:t>
            </a:r>
          </a:p>
          <a:p xmlns:a="http://schemas.openxmlformats.org/drawingml/2006/main">
            <a:pPr algn="ctr">
              <a:buNone/>
            </a:pPr>
            <a:r>
              <a:rPr sz="1800">
                <a:solidFill>
                  <a:srgbClr val="FFFFFF"/>
                </a:solidFill>
                <a:latin typeface="Georgia"/>
                <a:ea typeface="Georgia"/>
                <a:cs typeface="Georgia"/>
              </a:rPr>
              <a:t>And the anger of the LORD was kindled against Moses, and he said, Is not Aaron the Levite thy brother? I know that he can speak well. And also, behold, he cometh forth to meet thee: and when he seeth thee, he will be glad in his heart.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4:15  |  Exodus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你要將當說的話傳給他；我也要賜你和他口才，又要指教你們所當行的事。</a:t>
            </a:r>
          </a:p>
          <a:p xmlns:a="http://schemas.openxmlformats.org/drawingml/2006/main">
            <a:pPr algn="ctr">
              <a:buNone/>
            </a:pPr>
            <a:r>
              <a:rPr sz="2400">
                <a:solidFill>
                  <a:srgbClr val="FFFFFF"/>
                </a:solidFill>
                <a:latin typeface="Georgia"/>
                <a:ea typeface="Georgia"/>
                <a:cs typeface="Georgia"/>
              </a:rPr>
              <a:t>And thou shalt speak unto him, and put words in his mouth: and I will be with thy mouth, and with his mouth, and will teach you what ye shall do.</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4:16  |  Exodus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他要替你對百姓說話；你要以他當作口，他要以你當作神。</a:t>
            </a:r>
          </a:p>
          <a:p xmlns:a="http://schemas.openxmlformats.org/drawingml/2006/main">
            <a:pPr algn="ctr">
              <a:buNone/>
            </a:pPr>
            <a:r>
              <a:rPr sz="2100">
                <a:solidFill>
                  <a:srgbClr val="FFFFFF"/>
                </a:solidFill>
                <a:latin typeface="Georgia"/>
                <a:ea typeface="Georgia"/>
                <a:cs typeface="Georgia"/>
              </a:rPr>
              <a:t>And he shall be thy spokesman unto the people: and he shall be, even he shall be to thee instead of a mouth, and thou shalt be to him instead of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4:17  |  Exodus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你手裏要拿這杖，好行神蹟。」</a:t>
            </a:r>
          </a:p>
          <a:p xmlns:a="http://schemas.openxmlformats.org/drawingml/2006/main">
            <a:pPr algn="ctr">
              <a:buNone/>
            </a:pPr>
            <a:r>
              <a:rPr sz="2800">
                <a:solidFill>
                  <a:srgbClr val="FFFFFF"/>
                </a:solidFill>
                <a:latin typeface="Georgia"/>
                <a:ea typeface="Georgia"/>
                <a:cs typeface="Georgia"/>
              </a:rPr>
              <a:t>And thou shalt take this rod in thine hand, wherewith thou shalt do signs.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4:18  |  Exodus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於是，摩西回到他岳父葉忒羅那裏，對他說：「求你容我回去見我在埃及的弟兄，看他們還在不在。」葉忒羅對摩西說：「你可以平平安安地去吧！」</a:t>
            </a:r>
          </a:p>
          <a:p xmlns:a="http://schemas.openxmlformats.org/drawingml/2006/main">
            <a:pPr algn="ctr">
              <a:buNone/>
            </a:pPr>
            <a:r>
              <a:rPr sz="1800">
                <a:solidFill>
                  <a:srgbClr val="FFFFFF"/>
                </a:solidFill>
                <a:latin typeface="Georgia"/>
                <a:ea typeface="Georgia"/>
                <a:cs typeface="Georgia"/>
              </a:rPr>
              <a:t>And Moses went and returned to Jethro his father in law, and said unto him, Let me go, I pray thee, and return unto my brethren which are in Egypt, and see whether they be yet alive. And Jethro said to Moses, Go in peace.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4:19  |  Exodus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耶和華在米甸對摩西說：「你要回埃及去，因為尋索你命的人都死了。」</a:t>
            </a:r>
          </a:p>
          <a:p xmlns:a="http://schemas.openxmlformats.org/drawingml/2006/main">
            <a:pPr algn="ctr">
              <a:buNone/>
            </a:pPr>
            <a:r>
              <a:rPr sz="2400">
                <a:solidFill>
                  <a:srgbClr val="FFFFFF"/>
                </a:solidFill>
                <a:latin typeface="Georgia"/>
                <a:ea typeface="Georgia"/>
                <a:cs typeface="Georgia"/>
              </a:rPr>
              <a:t>And the LORD said unto Moses in Midian, Go, return into Egypt: for all the men are dead which sought thy life.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4:20  |  Exodus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摩西就帶着妻子和兩個兒子，叫他們騎上驢，回埃及地去。摩西手裏拿着神的杖。</a:t>
            </a:r>
          </a:p>
          <a:p xmlns:a="http://schemas.openxmlformats.org/drawingml/2006/main">
            <a:pPr algn="ctr">
              <a:buNone/>
            </a:pPr>
            <a:r>
              <a:rPr sz="2400">
                <a:solidFill>
                  <a:srgbClr val="FFFFFF"/>
                </a:solidFill>
                <a:latin typeface="Georgia"/>
                <a:ea typeface="Georgia"/>
                <a:cs typeface="Georgia"/>
              </a:rPr>
              <a:t>And Moses took his wife and his sons, and set them upon an ass, and he returned to the land of Egypt: and Moses took the rod of God in his hand.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4:21  |  Exodus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耶和華對摩西說：「你回到埃及的時候，要留意將我指示你的一切奇事行在法老面前。但我要使他的心剛硬，他必不容百姓去。</a:t>
            </a:r>
          </a:p>
          <a:p xmlns:a="http://schemas.openxmlformats.org/drawingml/2006/main">
            <a:pPr algn="ctr">
              <a:buNone/>
            </a:pPr>
            <a:r>
              <a:rPr sz="2100">
                <a:solidFill>
                  <a:srgbClr val="FFFFFF"/>
                </a:solidFill>
                <a:latin typeface="Georgia"/>
                <a:ea typeface="Georgia"/>
                <a:cs typeface="Georgia"/>
              </a:rPr>
              <a:t>And the LORD said unto Moses, When thou goest to return into Egypt, see that thou do all those wonders before Pharaoh, which I have put in thine hand: but I will harden his heart, that he shall not let the people go.</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4:22  |  Exodus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你要對法老說：『耶和華這樣說：以色列是我的兒子，我的長子。</a:t>
            </a:r>
          </a:p>
          <a:p xmlns:a="http://schemas.openxmlformats.org/drawingml/2006/main">
            <a:pPr algn="ctr">
              <a:buNone/>
            </a:pPr>
            <a:r>
              <a:rPr sz="2400">
                <a:solidFill>
                  <a:srgbClr val="FFFFFF"/>
                </a:solidFill>
                <a:latin typeface="Georgia"/>
                <a:ea typeface="Georgia"/>
                <a:cs typeface="Georgia"/>
              </a:rPr>
              <a:t>And thou shalt say unto Pharaoh, Thus saith the LORD, Israel is my son, even my firstborn: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4:23  |  Exodus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我對你說過：容我的兒子去，好事奉我。你還是不肯容他去。看哪，我要殺你的長子。』」</a:t>
            </a:r>
          </a:p>
          <a:p xmlns:a="http://schemas.openxmlformats.org/drawingml/2006/main">
            <a:pPr algn="ctr">
              <a:buNone/>
            </a:pPr>
            <a:r>
              <a:rPr sz="2400">
                <a:solidFill>
                  <a:srgbClr val="FFFFFF"/>
                </a:solidFill>
                <a:latin typeface="Georgia"/>
                <a:ea typeface="Georgia"/>
                <a:cs typeface="Georgia"/>
              </a:rPr>
              <a:t>And I say unto thee, Let my son go, that he may serve me: and if thou refuse to let him go, behold, I will slay thy son, even thy firstborn.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4:24  |  Exodus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摩西在路上住宿的地方，耶和華遇見他，想要殺他。</a:t>
            </a:r>
          </a:p>
          <a:p xmlns:a="http://schemas.openxmlformats.org/drawingml/2006/main">
            <a:pPr algn="ctr">
              <a:buNone/>
            </a:pPr>
            <a:r>
              <a:rPr sz="2400">
                <a:solidFill>
                  <a:srgbClr val="FFFFFF"/>
                </a:solidFill>
                <a:latin typeface="Georgia"/>
                <a:ea typeface="Georgia"/>
                <a:cs typeface="Georgia"/>
              </a:rPr>
              <a:t>And it came to pass by the way in the inn, that the LORD met him, and sought to kill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4:25  |  Exodus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西坡拉就拿一塊火石，割下他兒子的陽皮，丟在摩西腳前，說：「你真是我的血郎了。」</a:t>
            </a:r>
          </a:p>
          <a:p xmlns:a="http://schemas.openxmlformats.org/drawingml/2006/main">
            <a:pPr algn="ctr">
              <a:buNone/>
            </a:pPr>
            <a:r>
              <a:rPr sz="2400">
                <a:solidFill>
                  <a:srgbClr val="FFFFFF"/>
                </a:solidFill>
                <a:latin typeface="Georgia"/>
                <a:ea typeface="Georgia"/>
                <a:cs typeface="Georgia"/>
              </a:rPr>
              <a:t>Then Zipporah took a sharp stone, and cut off the foreskin of her son, and cast it at his feet, and said, Surely a bloody husband art thou to me.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4:26  |  Exodus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這樣，耶和華才放了他。西坡拉說：「你因割禮就是血郎了。」</a:t>
            </a:r>
          </a:p>
          <a:p xmlns:a="http://schemas.openxmlformats.org/drawingml/2006/main">
            <a:pPr algn="ctr">
              <a:buNone/>
            </a:pPr>
            <a:r>
              <a:rPr sz="2400">
                <a:solidFill>
                  <a:srgbClr val="FFFFFF"/>
                </a:solidFill>
                <a:latin typeface="Georgia"/>
                <a:ea typeface="Georgia"/>
                <a:cs typeface="Georgia"/>
              </a:rPr>
              <a:t>So he let him go: then she said, A bloody husband thou art, because of the circumcision.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4:27  |  Exodus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耶和華對亞倫說：「你往曠野去迎接摩西。」他就去，在神的山遇見摩西，和他親嘴。</a:t>
            </a:r>
          </a:p>
          <a:p xmlns:a="http://schemas.openxmlformats.org/drawingml/2006/main">
            <a:pPr algn="ctr">
              <a:buNone/>
            </a:pPr>
            <a:r>
              <a:rPr sz="2400">
                <a:solidFill>
                  <a:srgbClr val="FFFFFF"/>
                </a:solidFill>
                <a:latin typeface="Georgia"/>
                <a:ea typeface="Georgia"/>
                <a:cs typeface="Georgia"/>
              </a:rPr>
              <a:t>And the LORD said to Aaron, Go into the wilderness to meet Moses. And he went, and met him in the mount of God, and kissed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4:28  |  Exodus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摩西將耶和華打發他所說的言語和囑咐他所行的神蹟都告訴了亞倫。</a:t>
            </a:r>
          </a:p>
          <a:p xmlns:a="http://schemas.openxmlformats.org/drawingml/2006/main">
            <a:pPr algn="ctr">
              <a:buNone/>
            </a:pPr>
            <a:r>
              <a:rPr sz="2400">
                <a:solidFill>
                  <a:srgbClr val="FFFFFF"/>
                </a:solidFill>
                <a:latin typeface="Georgia"/>
                <a:ea typeface="Georgia"/>
                <a:cs typeface="Georgia"/>
              </a:rPr>
              <a:t>And Moses told Aaron all the words of the LORD who had sent him, and all the signs which he had commanded him.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4:29  |  Exodus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摩西、亞倫就去招聚以色列的眾長老。</a:t>
            </a:r>
          </a:p>
          <a:p xmlns:a="http://schemas.openxmlformats.org/drawingml/2006/main">
            <a:pPr algn="ctr">
              <a:buNone/>
            </a:pPr>
            <a:r>
              <a:rPr sz="2400">
                <a:solidFill>
                  <a:srgbClr val="FFFFFF"/>
                </a:solidFill>
                <a:latin typeface="Georgia"/>
                <a:ea typeface="Georgia"/>
                <a:cs typeface="Georgia"/>
              </a:rPr>
              <a:t>And Moses and Aaron went and gathered together all the elders of the children of Israel: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4:30  |  Exodus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亞倫將耶和華對摩西所說的一切話述說了一遍，又在百姓眼前行了那些神蹟，</a:t>
            </a:r>
          </a:p>
          <a:p xmlns:a="http://schemas.openxmlformats.org/drawingml/2006/main">
            <a:pPr algn="ctr">
              <a:buNone/>
            </a:pPr>
            <a:r>
              <a:rPr sz="2400">
                <a:solidFill>
                  <a:srgbClr val="FFFFFF"/>
                </a:solidFill>
                <a:latin typeface="Georgia"/>
                <a:ea typeface="Georgia"/>
                <a:cs typeface="Georgia"/>
              </a:rPr>
              <a:t>And Aaron spake all the words which the LORD had spoken unto Moses, and did the signs in the sight of the people.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4:31  |  Exodus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百姓就信了。以色列人聽見耶和華眷顧他們，鑒察他們的困苦，就低頭下拜。</a:t>
            </a:r>
          </a:p>
          <a:p xmlns:a="http://schemas.openxmlformats.org/drawingml/2006/main">
            <a:pPr algn="ctr">
              <a:buNone/>
            </a:pPr>
            <a:r>
              <a:rPr sz="2100">
                <a:solidFill>
                  <a:srgbClr val="FFFFFF"/>
                </a:solidFill>
                <a:latin typeface="Georgia"/>
                <a:ea typeface="Georgia"/>
                <a:cs typeface="Georgia"/>
              </a:rPr>
              <a:t>And the people believed: and when they heard that the LORD had visited the children of Israel, and that he had looked upon their affliction, then they bowed their heads and worshipped.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2026-08-30T04:27:31.2190000Z</dcterms:created>
  <dcterms:modified xsi:type="dcterms:W3CDTF">2026-08-30T04:27:31.2190000Z</dcterms:modified>
</coreProperties>
</file>