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ef9384acb57840fd" /><Relationship Type="http://schemas.openxmlformats.org/officeDocument/2006/relationships/extended-properties" Target="/docProps/app.xml" Id="Raf9ccde6e4f64c61" /><Relationship Type="http://schemas.openxmlformats.org/officeDocument/2006/relationships/officeDocument" Target="/ppt/presentation.xml" Id="Rbb38e700d5bf4eb9" /></Relationships>
</file>

<file path=ppt/presentation.xml><?xml version="1.0" encoding="utf-8"?>
<p:presentation xmlns:p="http://schemas.openxmlformats.org/presentationml/2006/main">
  <p:sldMasterIdLst>
    <p:sldMasterId xmlns:r="http://schemas.openxmlformats.org/officeDocument/2006/relationships" id="2147483648" r:id="R8ea3544221cc4333"/>
  </p:sldMasterIdLst>
  <p:notesMasterIdLst>
    <p:notesMasterId xmlns:r="http://schemas.openxmlformats.org/officeDocument/2006/relationships" r:id="Rde5126cb1e184ef0"/>
  </p:notesMasterIdLst>
  <p:sldIdLst>
    <p:sldId xmlns:r="http://schemas.openxmlformats.org/officeDocument/2006/relationships" id="256" r:id="Rc2c01a6dfcbf4434"/>
    <p:sldId xmlns:r="http://schemas.openxmlformats.org/officeDocument/2006/relationships" id="257" r:id="R5998e2cabaf946ef"/>
    <p:sldId xmlns:r="http://schemas.openxmlformats.org/officeDocument/2006/relationships" id="258" r:id="R2a007596a51d4d0e"/>
    <p:sldId xmlns:r="http://schemas.openxmlformats.org/officeDocument/2006/relationships" id="259" r:id="R21b956f9217840f2"/>
    <p:sldId xmlns:r="http://schemas.openxmlformats.org/officeDocument/2006/relationships" id="260" r:id="Rce3cc66f39664c49"/>
    <p:sldId xmlns:r="http://schemas.openxmlformats.org/officeDocument/2006/relationships" id="261" r:id="Rd6b2e31f4ceb40cb"/>
    <p:sldId xmlns:r="http://schemas.openxmlformats.org/officeDocument/2006/relationships" id="262" r:id="Rceef6777d94d4134"/>
    <p:sldId xmlns:r="http://schemas.openxmlformats.org/officeDocument/2006/relationships" id="263" r:id="Rb3672e67d8f04287"/>
    <p:sldId xmlns:r="http://schemas.openxmlformats.org/officeDocument/2006/relationships" id="264" r:id="R23bdcaca02ba447c"/>
    <p:sldId xmlns:r="http://schemas.openxmlformats.org/officeDocument/2006/relationships" id="265" r:id="Rd93d67edbdb344ac"/>
    <p:sldId xmlns:r="http://schemas.openxmlformats.org/officeDocument/2006/relationships" id="266" r:id="Rf81b4e78e6d046e4"/>
    <p:sldId xmlns:r="http://schemas.openxmlformats.org/officeDocument/2006/relationships" id="267" r:id="Ra133d168b9db40b9"/>
    <p:sldId xmlns:r="http://schemas.openxmlformats.org/officeDocument/2006/relationships" id="268" r:id="R9a4a0e3b86b44180"/>
    <p:sldId xmlns:r="http://schemas.openxmlformats.org/officeDocument/2006/relationships" id="269" r:id="R488468009ab84218"/>
    <p:sldId xmlns:r="http://schemas.openxmlformats.org/officeDocument/2006/relationships" id="270" r:id="R03a374afdbd84ddc"/>
    <p:sldId xmlns:r="http://schemas.openxmlformats.org/officeDocument/2006/relationships" id="271" r:id="R46c4b647f679421a"/>
    <p:sldId xmlns:r="http://schemas.openxmlformats.org/officeDocument/2006/relationships" id="272" r:id="Ra315bed3fa2a4985"/>
    <p:sldId xmlns:r="http://schemas.openxmlformats.org/officeDocument/2006/relationships" id="273" r:id="Rfd550a699a804d62"/>
    <p:sldId xmlns:r="http://schemas.openxmlformats.org/officeDocument/2006/relationships" id="274" r:id="R440e2bef9f7c4fd4"/>
    <p:sldId xmlns:r="http://schemas.openxmlformats.org/officeDocument/2006/relationships" id="275" r:id="R2406dae8d790421f"/>
    <p:sldId xmlns:r="http://schemas.openxmlformats.org/officeDocument/2006/relationships" id="276" r:id="R84352e42418040fc"/>
    <p:sldId xmlns:r="http://schemas.openxmlformats.org/officeDocument/2006/relationships" id="277" r:id="R6613d2c3d5bc4c63"/>
    <p:sldId xmlns:r="http://schemas.openxmlformats.org/officeDocument/2006/relationships" id="278" r:id="Rf10ddf1f9ba84d4b"/>
    <p:sldId xmlns:r="http://schemas.openxmlformats.org/officeDocument/2006/relationships" id="279" r:id="R35a6eab22d164e86"/>
    <p:sldId xmlns:r="http://schemas.openxmlformats.org/officeDocument/2006/relationships" id="280" r:id="R3faec2a878564cd4"/>
    <p:sldId xmlns:r="http://schemas.openxmlformats.org/officeDocument/2006/relationships" id="281" r:id="R82bfc83f3a5346d4"/>
    <p:sldId xmlns:r="http://schemas.openxmlformats.org/officeDocument/2006/relationships" id="282" r:id="Rd541882041e04802"/>
    <p:sldId xmlns:r="http://schemas.openxmlformats.org/officeDocument/2006/relationships" id="283" r:id="R87f4660f76d74bd5"/>
    <p:sldId xmlns:r="http://schemas.openxmlformats.org/officeDocument/2006/relationships" id="284" r:id="R0bc574089a9c449c"/>
    <p:sldId xmlns:r="http://schemas.openxmlformats.org/officeDocument/2006/relationships" id="285" r:id="Rddf98cd423174411"/>
    <p:sldId xmlns:r="http://schemas.openxmlformats.org/officeDocument/2006/relationships" id="286" r:id="Rd6975b104a5745d3"/>
    <p:sldId xmlns:r="http://schemas.openxmlformats.org/officeDocument/2006/relationships" id="287" r:id="R82b6b1157fb948cd"/>
    <p:sldId xmlns:r="http://schemas.openxmlformats.org/officeDocument/2006/relationships" id="288" r:id="Rfc557035ea4a41fa"/>
    <p:sldId xmlns:r="http://schemas.openxmlformats.org/officeDocument/2006/relationships" id="289" r:id="R9f7616f57675416b"/>
    <p:sldId xmlns:r="http://schemas.openxmlformats.org/officeDocument/2006/relationships" id="290" r:id="R5c823f5c1d544c50"/>
    <p:sldId xmlns:r="http://schemas.openxmlformats.org/officeDocument/2006/relationships" id="291" r:id="Rf4b2a0f4c5bf4b50"/>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6bf599e09862457f" /><Relationship Type="http://schemas.openxmlformats.org/officeDocument/2006/relationships/slideMaster" Target="/ppt/slideMasters/slideMaster1.xml" Id="R8ea3544221cc4333" /><Relationship Type="http://schemas.openxmlformats.org/officeDocument/2006/relationships/notesMaster" Target="/ppt/notesMasters/notesMaster1.xml" Id="Rde5126cb1e184ef0" /><Relationship Type="http://schemas.openxmlformats.org/officeDocument/2006/relationships/presProps" Target="/ppt/presProps.xml" Id="Reffdb48276704108" /><Relationship Type="http://schemas.openxmlformats.org/officeDocument/2006/relationships/tableStyles" Target="/ppt/tableStyles.xml" Id="R1db21582d1b640ee" /><Relationship Type="http://schemas.openxmlformats.org/officeDocument/2006/relationships/slide" Target="/ppt/slides/slide1.xml" Id="Rc2c01a6dfcbf4434" /><Relationship Type="http://schemas.openxmlformats.org/officeDocument/2006/relationships/slide" Target="/ppt/slides/slide2.xml" Id="R5998e2cabaf946ef" /><Relationship Type="http://schemas.openxmlformats.org/officeDocument/2006/relationships/slide" Target="/ppt/slides/slide3.xml" Id="R2a007596a51d4d0e" /><Relationship Type="http://schemas.openxmlformats.org/officeDocument/2006/relationships/slide" Target="/ppt/slides/slide4.xml" Id="R21b956f9217840f2" /><Relationship Type="http://schemas.openxmlformats.org/officeDocument/2006/relationships/slide" Target="/ppt/slides/slide5.xml" Id="Rce3cc66f39664c49" /><Relationship Type="http://schemas.openxmlformats.org/officeDocument/2006/relationships/slide" Target="/ppt/slides/slide6.xml" Id="Rd6b2e31f4ceb40cb" /><Relationship Type="http://schemas.openxmlformats.org/officeDocument/2006/relationships/slide" Target="/ppt/slides/slide7.xml" Id="Rceef6777d94d4134" /><Relationship Type="http://schemas.openxmlformats.org/officeDocument/2006/relationships/slide" Target="/ppt/slides/slide8.xml" Id="Rb3672e67d8f04287" /><Relationship Type="http://schemas.openxmlformats.org/officeDocument/2006/relationships/slide" Target="/ppt/slides/slide9.xml" Id="R23bdcaca02ba447c" /><Relationship Type="http://schemas.openxmlformats.org/officeDocument/2006/relationships/slide" Target="/ppt/slides/slide10.xml" Id="Rd93d67edbdb344ac" /><Relationship Type="http://schemas.openxmlformats.org/officeDocument/2006/relationships/slide" Target="/ppt/slides/slide11.xml" Id="Rf81b4e78e6d046e4" /><Relationship Type="http://schemas.openxmlformats.org/officeDocument/2006/relationships/slide" Target="/ppt/slides/slide12.xml" Id="Ra133d168b9db40b9" /><Relationship Type="http://schemas.openxmlformats.org/officeDocument/2006/relationships/slide" Target="/ppt/slides/slide13.xml" Id="R9a4a0e3b86b44180" /><Relationship Type="http://schemas.openxmlformats.org/officeDocument/2006/relationships/slide" Target="/ppt/slides/slide14.xml" Id="R488468009ab84218" /><Relationship Type="http://schemas.openxmlformats.org/officeDocument/2006/relationships/slide" Target="/ppt/slides/slide15.xml" Id="R03a374afdbd84ddc" /><Relationship Type="http://schemas.openxmlformats.org/officeDocument/2006/relationships/slide" Target="/ppt/slides/slide16.xml" Id="R46c4b647f679421a" /><Relationship Type="http://schemas.openxmlformats.org/officeDocument/2006/relationships/slide" Target="/ppt/slides/slide17.xml" Id="Ra315bed3fa2a4985" /><Relationship Type="http://schemas.openxmlformats.org/officeDocument/2006/relationships/slide" Target="/ppt/slides/slide18.xml" Id="Rfd550a699a804d62" /><Relationship Type="http://schemas.openxmlformats.org/officeDocument/2006/relationships/slide" Target="/ppt/slides/slide19.xml" Id="R440e2bef9f7c4fd4" /><Relationship Type="http://schemas.openxmlformats.org/officeDocument/2006/relationships/slide" Target="/ppt/slides/slide20.xml" Id="R2406dae8d790421f" /><Relationship Type="http://schemas.openxmlformats.org/officeDocument/2006/relationships/slide" Target="/ppt/slides/slide21.xml" Id="R84352e42418040fc" /><Relationship Type="http://schemas.openxmlformats.org/officeDocument/2006/relationships/slide" Target="/ppt/slides/slide22.xml" Id="R6613d2c3d5bc4c63" /><Relationship Type="http://schemas.openxmlformats.org/officeDocument/2006/relationships/slide" Target="/ppt/slides/slide23.xml" Id="Rf10ddf1f9ba84d4b" /><Relationship Type="http://schemas.openxmlformats.org/officeDocument/2006/relationships/slide" Target="/ppt/slides/slide24.xml" Id="R35a6eab22d164e86" /><Relationship Type="http://schemas.openxmlformats.org/officeDocument/2006/relationships/slide" Target="/ppt/slides/slide25.xml" Id="R3faec2a878564cd4" /><Relationship Type="http://schemas.openxmlformats.org/officeDocument/2006/relationships/slide" Target="/ppt/slides/slide26.xml" Id="R82bfc83f3a5346d4" /><Relationship Type="http://schemas.openxmlformats.org/officeDocument/2006/relationships/slide" Target="/ppt/slides/slide27.xml" Id="Rd541882041e04802" /><Relationship Type="http://schemas.openxmlformats.org/officeDocument/2006/relationships/slide" Target="/ppt/slides/slide28.xml" Id="R87f4660f76d74bd5" /><Relationship Type="http://schemas.openxmlformats.org/officeDocument/2006/relationships/slide" Target="/ppt/slides/slide29.xml" Id="R0bc574089a9c449c" /><Relationship Type="http://schemas.openxmlformats.org/officeDocument/2006/relationships/slide" Target="/ppt/slides/slide30.xml" Id="Rddf98cd423174411" /><Relationship Type="http://schemas.openxmlformats.org/officeDocument/2006/relationships/slide" Target="/ppt/slides/slide31.xml" Id="Rd6975b104a5745d3" /><Relationship Type="http://schemas.openxmlformats.org/officeDocument/2006/relationships/slide" Target="/ppt/slides/slide32.xml" Id="R82b6b1157fb948cd" /><Relationship Type="http://schemas.openxmlformats.org/officeDocument/2006/relationships/slide" Target="/ppt/slides/slide33.xml" Id="Rfc557035ea4a41fa" /><Relationship Type="http://schemas.openxmlformats.org/officeDocument/2006/relationships/slide" Target="/ppt/slides/slide34.xml" Id="R9f7616f57675416b" /><Relationship Type="http://schemas.openxmlformats.org/officeDocument/2006/relationships/slide" Target="/ppt/slides/slide35.xml" Id="R5c823f5c1d544c50" /><Relationship Type="http://schemas.openxmlformats.org/officeDocument/2006/relationships/slide" Target="/ppt/slides/slide36.xml" Id="Rf4b2a0f4c5bf4b50"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ff9ae142eeb743b2"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d8aa43402a9e4ca4" /><Relationship Type="http://schemas.openxmlformats.org/officeDocument/2006/relationships/notesMaster" Target="/ppt/notesMasters/notesMaster1.xml" Id="Re92292babce24e69" /></Relationships>
</file>

<file path=ppt/notesSlides/_rels/notesSlide2.xml.rels>&#65279;<?xml version="1.0" encoding="utf-8"?><Relationships xmlns="http://schemas.openxmlformats.org/package/2006/relationships"><Relationship Type="http://schemas.openxmlformats.org/officeDocument/2006/relationships/slide" Target="/ppt/slides/slide2.xml" Id="R128feac0b23349f3" /><Relationship Type="http://schemas.openxmlformats.org/officeDocument/2006/relationships/notesMaster" Target="/ppt/notesMasters/notesMaster1.xml" Id="R5d48966ed9074856" /></Relationships>
</file>

<file path=ppt/notesSlides/_rels/notesSlide3.xml.rels>&#65279;<?xml version="1.0" encoding="utf-8"?><Relationships xmlns="http://schemas.openxmlformats.org/package/2006/relationships"><Relationship Type="http://schemas.openxmlformats.org/officeDocument/2006/relationships/slide" Target="/ppt/slides/slide3.xml" Id="R46b95a75013d415c" /><Relationship Type="http://schemas.openxmlformats.org/officeDocument/2006/relationships/notesMaster" Target="/ppt/notesMasters/notesMaster1.xml" Id="Rd8c925aac33e456f" /></Relationships>
</file>

<file path=ppt/notesSlides/_rels/notesSlide4.xml.rels>&#65279;<?xml version="1.0" encoding="utf-8"?><Relationships xmlns="http://schemas.openxmlformats.org/package/2006/relationships"><Relationship Type="http://schemas.openxmlformats.org/officeDocument/2006/relationships/slide" Target="/ppt/slides/slide4.xml" Id="R9efec1a81850485f" /><Relationship Type="http://schemas.openxmlformats.org/officeDocument/2006/relationships/notesMaster" Target="/ppt/notesMasters/notesMaster1.xml" Id="Rcee0ceeecf264233" /></Relationships>
</file>

<file path=ppt/notesSlides/_rels/notesSlide5.xml.rels>&#65279;<?xml version="1.0" encoding="utf-8"?><Relationships xmlns="http://schemas.openxmlformats.org/package/2006/relationships"><Relationship Type="http://schemas.openxmlformats.org/officeDocument/2006/relationships/slide" Target="/ppt/slides/slide5.xml" Id="Rc98d09028f014a69" /><Relationship Type="http://schemas.openxmlformats.org/officeDocument/2006/relationships/notesMaster" Target="/ppt/notesMasters/notesMaster1.xml" Id="Rf1520f5acd3c444f" /></Relationships>
</file>

<file path=ppt/notesSlides/_rels/notesSlide6.xml.rels>&#65279;<?xml version="1.0" encoding="utf-8"?><Relationships xmlns="http://schemas.openxmlformats.org/package/2006/relationships"><Relationship Type="http://schemas.openxmlformats.org/officeDocument/2006/relationships/slide" Target="/ppt/slides/slide6.xml" Id="Receadc99185b4c5a" /><Relationship Type="http://schemas.openxmlformats.org/officeDocument/2006/relationships/notesMaster" Target="/ppt/notesMasters/notesMaster1.xml" Id="Rbbaff3dd607e4c8c" /></Relationships>
</file>

<file path=ppt/notesSlides/_rels/notesSlide7.xml.rels>&#65279;<?xml version="1.0" encoding="utf-8"?><Relationships xmlns="http://schemas.openxmlformats.org/package/2006/relationships"><Relationship Type="http://schemas.openxmlformats.org/officeDocument/2006/relationships/slide" Target="/ppt/slides/slide7.xml" Id="Ra0abe98ea0904605" /><Relationship Type="http://schemas.openxmlformats.org/officeDocument/2006/relationships/notesMaster" Target="/ppt/notesMasters/notesMaster1.xml" Id="R4fdcff1b6de64b14" /></Relationships>
</file>

<file path=ppt/notesSlides/_rels/notesSlide8.xml.rels>&#65279;<?xml version="1.0" encoding="utf-8"?><Relationships xmlns="http://schemas.openxmlformats.org/package/2006/relationships"><Relationship Type="http://schemas.openxmlformats.org/officeDocument/2006/relationships/slide" Target="/ppt/slides/slide8.xml" Id="Ra30e6a68908641f5" /><Relationship Type="http://schemas.openxmlformats.org/officeDocument/2006/relationships/notesMaster" Target="/ppt/notesMasters/notesMaster1.xml" Id="R5d41565bdfdd4741" /></Relationships>
</file>

<file path=ppt/notesSlides/_rels/notesSlide9.xml.rels>&#65279;<?xml version="1.0" encoding="utf-8"?><Relationships xmlns="http://schemas.openxmlformats.org/package/2006/relationships"><Relationship Type="http://schemas.openxmlformats.org/officeDocument/2006/relationships/slide" Target="/ppt/slides/slide9.xml" Id="R39fe2d57c9994ee7" /><Relationship Type="http://schemas.openxmlformats.org/officeDocument/2006/relationships/notesMaster" Target="/ppt/notesMasters/notesMaster1.xml" Id="R0da9c789050b4f8d"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c0c409ad9771413a" /><Relationship Type="http://schemas.openxmlformats.org/officeDocument/2006/relationships/notesMaster" Target="/ppt/notesMasters/notesMaster1.xml" Id="R5c0678bbf38e4899"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786ccecbd1ce4a11" /><Relationship Type="http://schemas.openxmlformats.org/officeDocument/2006/relationships/notesMaster" Target="/ppt/notesMasters/notesMaster1.xml" Id="Rfc95576413ca461a"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7a7b73c36cf54489" /><Relationship Type="http://schemas.openxmlformats.org/officeDocument/2006/relationships/notesMaster" Target="/ppt/notesMasters/notesMaster1.xml" Id="Rbcaa9201b33b4a1e"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694ddcea63604c63" /><Relationship Type="http://schemas.openxmlformats.org/officeDocument/2006/relationships/notesMaster" Target="/ppt/notesMasters/notesMaster1.xml" Id="Rd374cd53599f4157"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8a1690b2d568410b" /><Relationship Type="http://schemas.openxmlformats.org/officeDocument/2006/relationships/notesMaster" Target="/ppt/notesMasters/notesMaster1.xml" Id="Raa4af9c231e7427b"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b9b7f448a442445a" /><Relationship Type="http://schemas.openxmlformats.org/officeDocument/2006/relationships/notesMaster" Target="/ppt/notesMasters/notesMaster1.xml" Id="R65558d5a8a5f4a63"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6a83e5bf613e4030" /><Relationship Type="http://schemas.openxmlformats.org/officeDocument/2006/relationships/notesMaster" Target="/ppt/notesMasters/notesMaster1.xml" Id="Ree8b5ea2a2794ce1"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feddcea4c1ce41d0" /><Relationship Type="http://schemas.openxmlformats.org/officeDocument/2006/relationships/notesMaster" Target="/ppt/notesMasters/notesMaster1.xml" Id="R8dbd7e2b25044a4d"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2beea38ef1a448f3" /><Relationship Type="http://schemas.openxmlformats.org/officeDocument/2006/relationships/notesMaster" Target="/ppt/notesMasters/notesMaster1.xml" Id="R9268968aa8f14757"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e8de4ec3865c4fac" /><Relationship Type="http://schemas.openxmlformats.org/officeDocument/2006/relationships/notesMaster" Target="/ppt/notesMasters/notesMaster1.xml" Id="R611169be7cc14819"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2a3e9f93aef749df" /><Relationship Type="http://schemas.openxmlformats.org/officeDocument/2006/relationships/notesMaster" Target="/ppt/notesMasters/notesMaster1.xml" Id="Rb5fb7044b7d54ba5"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264de9516aed4fe8" /><Relationship Type="http://schemas.openxmlformats.org/officeDocument/2006/relationships/notesMaster" Target="/ppt/notesMasters/notesMaster1.xml" Id="R61e899ad52774996"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927cd46f4a844035" /><Relationship Type="http://schemas.openxmlformats.org/officeDocument/2006/relationships/notesMaster" Target="/ppt/notesMasters/notesMaster1.xml" Id="R98e32759c6244f10"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a54e3350f79c430d" /><Relationship Type="http://schemas.openxmlformats.org/officeDocument/2006/relationships/notesMaster" Target="/ppt/notesMasters/notesMaster1.xml" Id="Rb84e6dc9540a43eb"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05496a48dddb44e9" /><Relationship Type="http://schemas.openxmlformats.org/officeDocument/2006/relationships/notesMaster" Target="/ppt/notesMasters/notesMaster1.xml" Id="Rea8569b15adc41d7"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ed9b8aedb9ff4592" /><Relationship Type="http://schemas.openxmlformats.org/officeDocument/2006/relationships/notesMaster" Target="/ppt/notesMasters/notesMaster1.xml" Id="Rdc93a7b803244656"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d9897944696b423d" /><Relationship Type="http://schemas.openxmlformats.org/officeDocument/2006/relationships/notesMaster" Target="/ppt/notesMasters/notesMaster1.xml" Id="Rdb85311101cf4116"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54447d1bfb9a4e51" /><Relationship Type="http://schemas.openxmlformats.org/officeDocument/2006/relationships/notesMaster" Target="/ppt/notesMasters/notesMaster1.xml" Id="R02d76ed3462e4af0"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b5103c1dfa784fc4" /><Relationship Type="http://schemas.openxmlformats.org/officeDocument/2006/relationships/notesMaster" Target="/ppt/notesMasters/notesMaster1.xml" Id="R3fad9406d02a4136"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b74bc5d4360940b3" /><Relationship Type="http://schemas.openxmlformats.org/officeDocument/2006/relationships/notesMaster" Target="/ppt/notesMasters/notesMaster1.xml" Id="R6dba2a871f4846d1"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cf5e3810e1d2469c" /><Relationship Type="http://schemas.openxmlformats.org/officeDocument/2006/relationships/notesMaster" Target="/ppt/notesMasters/notesMaster1.xml" Id="R60abefde5b204965"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594f0c7efb8147d5" /><Relationship Type="http://schemas.openxmlformats.org/officeDocument/2006/relationships/notesMaster" Target="/ppt/notesMasters/notesMaster1.xml" Id="R42be9da1163e4575"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0fa161aad2514b19" /><Relationship Type="http://schemas.openxmlformats.org/officeDocument/2006/relationships/notesMaster" Target="/ppt/notesMasters/notesMaster1.xml" Id="Rb7cd6fb5378648a4"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2b68242dfe444475" /><Relationship Type="http://schemas.openxmlformats.org/officeDocument/2006/relationships/notesMaster" Target="/ppt/notesMasters/notesMaster1.xml" Id="R4751dd2767804f30"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9decce6992044628" /><Relationship Type="http://schemas.openxmlformats.org/officeDocument/2006/relationships/notesMaster" Target="/ppt/notesMasters/notesMaster1.xml" Id="R3f4418b875a54659"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3efbd748a41b471a" /><Relationship Type="http://schemas.openxmlformats.org/officeDocument/2006/relationships/notesMaster" Target="/ppt/notesMasters/notesMaster1.xml" Id="R34d6f32d0bec4389"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b0963e1d5deb469d" /><Relationship Type="http://schemas.openxmlformats.org/officeDocument/2006/relationships/notesMaster" Target="/ppt/notesMasters/notesMaster1.xml" Id="Ref7c3253d14b41a9"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8926d4bd11434183" /><Relationship Type="http://schemas.openxmlformats.org/officeDocument/2006/relationships/image" Target="/ppt/media/image.png" Id="Rbdbb67df1c97478e" /><Relationship Type="http://schemas.openxmlformats.org/officeDocument/2006/relationships/image" Target="/ppt/media/image2.png" Id="R0fa034a69adb4af8" /><Relationship Type="http://schemas.openxmlformats.org/officeDocument/2006/relationships/image" Target="/ppt/media/image.jpeg" Id="R48b034bea4c045b1"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a2321de480994bb3"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bdbb67df1c97478e"/>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0fa034a69adb4af8"/>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48b034bea4c045b1"/>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f226e072f3bb42b0" /><Relationship Type="http://schemas.openxmlformats.org/officeDocument/2006/relationships/slideLayout" Target="/ppt/slideLayouts/slideLayout1.xml" Id="Rd7e4b7e2c85f42ca" /><Relationship Type="http://schemas.openxmlformats.org/officeDocument/2006/relationships/slideLayout" Target="/ppt/slideLayouts/slideLayout2.xml" Id="R9e2f827acd0348a5"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d7e4b7e2c85f42ca"/>
    <p:sldLayoutId xmlns:r="http://schemas.openxmlformats.org/officeDocument/2006/relationships" id="2147483650" r:id="R9e2f827acd0348a5"/>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c858ebc52e524563" /><Relationship Type="http://schemas.openxmlformats.org/officeDocument/2006/relationships/notesSlide" Target="/ppt/notesSlides/notesSlide1.xml" Id="R8995f5bf3d094b6c"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e77fc7f7586a4a5d" /><Relationship Type="http://schemas.openxmlformats.org/officeDocument/2006/relationships/notesSlide" Target="/ppt/notesSlides/notesSlide2.xml" Id="R98bdde51b5b447ce"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994dc457be004aa3" /><Relationship Type="http://schemas.openxmlformats.org/officeDocument/2006/relationships/notesSlide" Target="/ppt/notesSlides/notesSlide3.xml" Id="Rcf6cc5f01d014232"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11e4e3957056404b" /><Relationship Type="http://schemas.openxmlformats.org/officeDocument/2006/relationships/notesSlide" Target="/ppt/notesSlides/notesSlide4.xml" Id="Rf8b5ff245ac7498c"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135b5a32bbd845f0" /><Relationship Type="http://schemas.openxmlformats.org/officeDocument/2006/relationships/notesSlide" Target="/ppt/notesSlides/notesSlide5.xml" Id="R29bb9d8fc59c4e91"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e18f219825b04975" /><Relationship Type="http://schemas.openxmlformats.org/officeDocument/2006/relationships/notesSlide" Target="/ppt/notesSlides/notesSlide6.xml" Id="R058437823b154133"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fba72518a74945c2" /><Relationship Type="http://schemas.openxmlformats.org/officeDocument/2006/relationships/notesSlide" Target="/ppt/notesSlides/notesSlide7.xml" Id="R7b1898e4b09e4186"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c4e92bfed76b4f53" /><Relationship Type="http://schemas.openxmlformats.org/officeDocument/2006/relationships/notesSlide" Target="/ppt/notesSlides/notesSlide8.xml" Id="R5ca927ded8b24d54"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0dbf4eda0ac940be" /><Relationship Type="http://schemas.openxmlformats.org/officeDocument/2006/relationships/notesSlide" Target="/ppt/notesSlides/notesSlide9.xml" Id="R34f03fa7536a41e4"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fcb32cd868954bba" /><Relationship Type="http://schemas.openxmlformats.org/officeDocument/2006/relationships/notesSlide" Target="/ppt/notesSlides/notesSlide10.xml" Id="R6b7e9055a8a84d03"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1beeb26a856d4598" /><Relationship Type="http://schemas.openxmlformats.org/officeDocument/2006/relationships/notesSlide" Target="/ppt/notesSlides/notesSlide11.xml" Id="Rb07e23771bac4487"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58befb210eba432e" /><Relationship Type="http://schemas.openxmlformats.org/officeDocument/2006/relationships/notesSlide" Target="/ppt/notesSlides/notesSlide12.xml" Id="R4350934eaffd46ad"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f1bfd7aa09e14a3f" /><Relationship Type="http://schemas.openxmlformats.org/officeDocument/2006/relationships/notesSlide" Target="/ppt/notesSlides/notesSlide13.xml" Id="Rdb4099ebfc9c48ce"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70b283b705b74aaa" /><Relationship Type="http://schemas.openxmlformats.org/officeDocument/2006/relationships/notesSlide" Target="/ppt/notesSlides/notesSlide14.xml" Id="Rf64112ab9b3e484b"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3c0979cb739741fa" /><Relationship Type="http://schemas.openxmlformats.org/officeDocument/2006/relationships/notesSlide" Target="/ppt/notesSlides/notesSlide15.xml" Id="R657f057212f74070"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f3b042b84e9d44e1" /><Relationship Type="http://schemas.openxmlformats.org/officeDocument/2006/relationships/notesSlide" Target="/ppt/notesSlides/notesSlide16.xml" Id="R9bb9a85836674e9a"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9e5a47c5d969437e" /><Relationship Type="http://schemas.openxmlformats.org/officeDocument/2006/relationships/notesSlide" Target="/ppt/notesSlides/notesSlide17.xml" Id="Ra9617c59918e4bc5"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c063f6d18feb435c" /><Relationship Type="http://schemas.openxmlformats.org/officeDocument/2006/relationships/notesSlide" Target="/ppt/notesSlides/notesSlide18.xml" Id="R66b6feeee97b4c35"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c13bf76be6454a91" /><Relationship Type="http://schemas.openxmlformats.org/officeDocument/2006/relationships/notesSlide" Target="/ppt/notesSlides/notesSlide19.xml" Id="R81e9d996e6534065"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11dfa40411b94262" /><Relationship Type="http://schemas.openxmlformats.org/officeDocument/2006/relationships/notesSlide" Target="/ppt/notesSlides/notesSlide20.xml" Id="R29e50976c52049f2"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1e60f3523e7f415d" /><Relationship Type="http://schemas.openxmlformats.org/officeDocument/2006/relationships/notesSlide" Target="/ppt/notesSlides/notesSlide21.xml" Id="Rc9a443ec7af749cb"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0b6e1122e288498a" /><Relationship Type="http://schemas.openxmlformats.org/officeDocument/2006/relationships/notesSlide" Target="/ppt/notesSlides/notesSlide22.xml" Id="R5623ead0e4fa4c43"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f9a8eda45e3d4475" /><Relationship Type="http://schemas.openxmlformats.org/officeDocument/2006/relationships/notesSlide" Target="/ppt/notesSlides/notesSlide23.xml" Id="Re32c2e62ab89458f"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4eac7d37c43f46f3" /><Relationship Type="http://schemas.openxmlformats.org/officeDocument/2006/relationships/notesSlide" Target="/ppt/notesSlides/notesSlide24.xml" Id="R32d7dbb3cd99420a"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2961b624aee64e16" /><Relationship Type="http://schemas.openxmlformats.org/officeDocument/2006/relationships/notesSlide" Target="/ppt/notesSlides/notesSlide25.xml" Id="R75bfbd5404b947e2"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f639f243b4434430" /><Relationship Type="http://schemas.openxmlformats.org/officeDocument/2006/relationships/notesSlide" Target="/ppt/notesSlides/notesSlide26.xml" Id="Rf2369a3f98dd468b"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618e17904dae4da3" /><Relationship Type="http://schemas.openxmlformats.org/officeDocument/2006/relationships/notesSlide" Target="/ppt/notesSlides/notesSlide27.xml" Id="R3028bc011bee4088"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e64061c31f314d19" /><Relationship Type="http://schemas.openxmlformats.org/officeDocument/2006/relationships/notesSlide" Target="/ppt/notesSlides/notesSlide28.xml" Id="R997667c367494e28"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1f27c9bc47f943bd" /><Relationship Type="http://schemas.openxmlformats.org/officeDocument/2006/relationships/notesSlide" Target="/ppt/notesSlides/notesSlide29.xml" Id="Rc6b875d38a1846ee" /></Relationships>
</file>

<file path=ppt/slides/_rels/slide30.xml.rels>&#65279;<?xml version="1.0" encoding="utf-8"?><Relationships xmlns="http://schemas.openxmlformats.org/package/2006/relationships"><Relationship Type="http://schemas.openxmlformats.org/officeDocument/2006/relationships/slideLayout" Target="/ppt/slideLayouts/slideLayout2.xml" Id="R2c1ea4364b8e439f" /><Relationship Type="http://schemas.openxmlformats.org/officeDocument/2006/relationships/notesSlide" Target="/ppt/notesSlides/notesSlide30.xml" Id="Rddd60685c6e0438d" /></Relationships>
</file>

<file path=ppt/slides/_rels/slide31.xml.rels>&#65279;<?xml version="1.0" encoding="utf-8"?><Relationships xmlns="http://schemas.openxmlformats.org/package/2006/relationships"><Relationship Type="http://schemas.openxmlformats.org/officeDocument/2006/relationships/slideLayout" Target="/ppt/slideLayouts/slideLayout2.xml" Id="R130d51d182b44bab" /><Relationship Type="http://schemas.openxmlformats.org/officeDocument/2006/relationships/notesSlide" Target="/ppt/notesSlides/notesSlide31.xml" Id="R42f5cfb4d24945e5" /></Relationships>
</file>

<file path=ppt/slides/_rels/slide32.xml.rels>&#65279;<?xml version="1.0" encoding="utf-8"?><Relationships xmlns="http://schemas.openxmlformats.org/package/2006/relationships"><Relationship Type="http://schemas.openxmlformats.org/officeDocument/2006/relationships/slideLayout" Target="/ppt/slideLayouts/slideLayout2.xml" Id="Rbdd3a2f8f63f496e" /><Relationship Type="http://schemas.openxmlformats.org/officeDocument/2006/relationships/notesSlide" Target="/ppt/notesSlides/notesSlide32.xml" Id="Rdf7a2ccd1f0c4bc9" /></Relationships>
</file>

<file path=ppt/slides/_rels/slide33.xml.rels>&#65279;<?xml version="1.0" encoding="utf-8"?><Relationships xmlns="http://schemas.openxmlformats.org/package/2006/relationships"><Relationship Type="http://schemas.openxmlformats.org/officeDocument/2006/relationships/slideLayout" Target="/ppt/slideLayouts/slideLayout2.xml" Id="R1e013b5ff67240ac" /><Relationship Type="http://schemas.openxmlformats.org/officeDocument/2006/relationships/notesSlide" Target="/ppt/notesSlides/notesSlide33.xml" Id="R9a9a976433614950" /></Relationships>
</file>

<file path=ppt/slides/_rels/slide34.xml.rels>&#65279;<?xml version="1.0" encoding="utf-8"?><Relationships xmlns="http://schemas.openxmlformats.org/package/2006/relationships"><Relationship Type="http://schemas.openxmlformats.org/officeDocument/2006/relationships/slideLayout" Target="/ppt/slideLayouts/slideLayout2.xml" Id="R205a1c661f6b4551" /><Relationship Type="http://schemas.openxmlformats.org/officeDocument/2006/relationships/notesSlide" Target="/ppt/notesSlides/notesSlide34.xml" Id="R5f38d63771824fac" /></Relationships>
</file>

<file path=ppt/slides/_rels/slide35.xml.rels>&#65279;<?xml version="1.0" encoding="utf-8"?><Relationships xmlns="http://schemas.openxmlformats.org/package/2006/relationships"><Relationship Type="http://schemas.openxmlformats.org/officeDocument/2006/relationships/slideLayout" Target="/ppt/slideLayouts/slideLayout2.xml" Id="R8231cfe99c294bdb" /><Relationship Type="http://schemas.openxmlformats.org/officeDocument/2006/relationships/notesSlide" Target="/ppt/notesSlides/notesSlide35.xml" Id="R0c6ac25b6c08483c" /></Relationships>
</file>

<file path=ppt/slides/_rels/slide36.xml.rels>&#65279;<?xml version="1.0" encoding="utf-8"?><Relationships xmlns="http://schemas.openxmlformats.org/package/2006/relationships"><Relationship Type="http://schemas.openxmlformats.org/officeDocument/2006/relationships/slideLayout" Target="/ppt/slideLayouts/slideLayout2.xml" Id="R1929533e12864e79" /><Relationship Type="http://schemas.openxmlformats.org/officeDocument/2006/relationships/notesSlide" Target="/ppt/notesSlides/notesSlide36.xml" Id="R4c946b9d72fb4ab1"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出埃及記第35章</a:t>
            </a:r>
          </a:p>
          <a:p xmlns:a="http://schemas.openxmlformats.org/drawingml/2006/main">
            <a:pPr algn="ctr">
              <a:buNone/>
            </a:pPr>
            <a:r>
              <a:rPr sz="2000">
                <a:solidFill>
                  <a:srgbClr val="FFFFFF"/>
                </a:solidFill>
                <a:latin typeface="Georgia"/>
                <a:ea typeface="Georgia"/>
                <a:cs typeface="Georgia"/>
              </a:rPr>
              <a:t>Exodus 35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35:1  |  Exodus 35:1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摩西招聚以色列全會眾，對他們說：「這是耶和華所吩咐的話，叫你們照着行：</a:t>
            </a:r>
          </a:p>
          <a:p xmlns:a="http://schemas.openxmlformats.org/drawingml/2006/main">
            <a:pPr algn="ctr">
              <a:buNone/>
            </a:pPr>
            <a:r>
              <a:rPr sz="2100">
                <a:solidFill>
                  <a:srgbClr val="FFFFFF"/>
                </a:solidFill>
                <a:latin typeface="Georgia"/>
                <a:ea typeface="Georgia"/>
                <a:cs typeface="Georgia"/>
              </a:rPr>
              <a:t>And Moses gathered all the congregation of the children of Israel together, and said unto them, These are the words which the LORD hath commanded, that ye should do them.</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35:2  |  Exodus 35:2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六日要做工，第七日乃為聖日，當向耶和華守為安息聖日。凡這日之內做工的，必把他治死。</a:t>
            </a:r>
          </a:p>
          <a:p xmlns:a="http://schemas.openxmlformats.org/drawingml/2006/main">
            <a:pPr algn="ctr">
              <a:buNone/>
            </a:pPr>
            <a:r>
              <a:rPr sz="2100">
                <a:solidFill>
                  <a:srgbClr val="FFFFFF"/>
                </a:solidFill>
                <a:latin typeface="Georgia"/>
                <a:ea typeface="Georgia"/>
                <a:cs typeface="Georgia"/>
              </a:rPr>
              <a:t>Six days shall work be done, but on the seventh day there shall be to you an holy day, a sabbath of rest to the LORD: whosoever doeth work therein shall be put to death.</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35:3  |  Exodus 35:3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當安息日，不可在你們一切的住處生火。」</a:t>
            </a:r>
          </a:p>
          <a:p xmlns:a="http://schemas.openxmlformats.org/drawingml/2006/main">
            <a:pPr algn="ctr">
              <a:buNone/>
            </a:pPr>
            <a:r>
              <a:rPr sz="2800">
                <a:solidFill>
                  <a:srgbClr val="FFFFFF"/>
                </a:solidFill>
                <a:latin typeface="Georgia"/>
                <a:ea typeface="Georgia"/>
                <a:cs typeface="Georgia"/>
              </a:rPr>
              <a:t>Ye shall kindle no fire throughout your habitations upon the sabbath day.</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35:4  |  Exodus 35:4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摩西對以色列全會眾說：「耶和華所吩咐的是這樣：</a:t>
            </a:r>
          </a:p>
          <a:p xmlns:a="http://schemas.openxmlformats.org/drawingml/2006/main">
            <a:pPr algn="ctr">
              <a:buNone/>
            </a:pPr>
            <a:r>
              <a:rPr sz="2400">
                <a:solidFill>
                  <a:srgbClr val="FFFFFF"/>
                </a:solidFill>
                <a:latin typeface="Georgia"/>
                <a:ea typeface="Georgia"/>
                <a:cs typeface="Georgia"/>
              </a:rPr>
              <a:t>And Moses spake unto all the congregation of the children of Israel, saying, This is the thing which the LORD commanded, saying,</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35:5  |  Exodus 35:5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你們中間要拿禮物獻給耶和華，凡樂意獻的可以拿耶和華的禮物來，就是金、銀、銅，</a:t>
            </a:r>
          </a:p>
          <a:p xmlns:a="http://schemas.openxmlformats.org/drawingml/2006/main">
            <a:pPr algn="ctr">
              <a:buNone/>
            </a:pPr>
            <a:r>
              <a:rPr sz="2100">
                <a:solidFill>
                  <a:srgbClr val="FFFFFF"/>
                </a:solidFill>
                <a:latin typeface="Georgia"/>
                <a:ea typeface="Georgia"/>
                <a:cs typeface="Georgia"/>
              </a:rPr>
              <a:t>Take ye from among you an offering unto the LORD: whosoever is of a willing heart, let him bring it, an offering of the LORD; gold, and silver, and brass,</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35:6  |  Exodus 35:6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藍色、紫色、朱紅色[線]，細麻，山羊[毛]，</a:t>
            </a:r>
          </a:p>
          <a:p xmlns:a="http://schemas.openxmlformats.org/drawingml/2006/main">
            <a:pPr algn="ctr">
              <a:buNone/>
            </a:pPr>
            <a:r>
              <a:rPr sz="2800">
                <a:solidFill>
                  <a:srgbClr val="FFFFFF"/>
                </a:solidFill>
                <a:latin typeface="Georgia"/>
                <a:ea typeface="Georgia"/>
                <a:cs typeface="Georgia"/>
              </a:rPr>
              <a:t>And blue, and purple, and scarlet, and fine linen, and goats’ hair,</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35:7  |  Exodus 35:7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染紅的公羊皮，海狗皮，皂莢木，</a:t>
            </a:r>
          </a:p>
          <a:p xmlns:a="http://schemas.openxmlformats.org/drawingml/2006/main">
            <a:pPr algn="ctr">
              <a:buNone/>
            </a:pPr>
            <a:r>
              <a:rPr sz="2800">
                <a:solidFill>
                  <a:srgbClr val="FFFFFF"/>
                </a:solidFill>
                <a:latin typeface="Georgia"/>
                <a:ea typeface="Georgia"/>
                <a:cs typeface="Georgia"/>
              </a:rPr>
              <a:t>And rams’ skins dyed red, and badgers’ skins, and shittim wood,</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35:8  |  Exodus 35:8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點燈的油，並做膏油和香的香料，</a:t>
            </a:r>
          </a:p>
          <a:p xmlns:a="http://schemas.openxmlformats.org/drawingml/2006/main">
            <a:pPr algn="ctr">
              <a:buNone/>
            </a:pPr>
            <a:r>
              <a:rPr sz="2800">
                <a:solidFill>
                  <a:srgbClr val="FFFFFF"/>
                </a:solidFill>
                <a:latin typeface="Georgia"/>
                <a:ea typeface="Georgia"/>
                <a:cs typeface="Georgia"/>
              </a:rPr>
              <a:t>And oil for the light, and spices for anointing oil, and for the sweet incense,</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35:9  |  Exodus 35:9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紅瑪瑙與別樣的寶石，可以鑲嵌在以弗得和胸牌上。」</a:t>
            </a:r>
          </a:p>
          <a:p xmlns:a="http://schemas.openxmlformats.org/drawingml/2006/main">
            <a:pPr algn="ctr">
              <a:buNone/>
            </a:pPr>
            <a:r>
              <a:rPr sz="2800">
                <a:solidFill>
                  <a:srgbClr val="FFFFFF"/>
                </a:solidFill>
                <a:latin typeface="Georgia"/>
                <a:ea typeface="Georgia"/>
                <a:cs typeface="Georgia"/>
              </a:rPr>
              <a:t>And onyx stones, and stones to be set for the ephod, and for the breastplate.</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35:10  |  Exodus 35:10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「你們中間凡心裏有智慧的都要來做耶和華一切所吩咐的：</a:t>
            </a:r>
          </a:p>
          <a:p xmlns:a="http://schemas.openxmlformats.org/drawingml/2006/main">
            <a:pPr algn="ctr">
              <a:buNone/>
            </a:pPr>
            <a:r>
              <a:rPr sz="2400">
                <a:solidFill>
                  <a:srgbClr val="FFFFFF"/>
                </a:solidFill>
                <a:latin typeface="Georgia"/>
                <a:ea typeface="Georgia"/>
                <a:cs typeface="Georgia"/>
              </a:rPr>
              <a:t>And every wise hearted among you shall come, and make all that the LORD hath commanded;</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35:11  |  Exodus 35:11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就是帳幕和帳幕的罩棚，並帳幕的蓋、鉤子、板、閂、柱子、帶卯的座，</a:t>
            </a:r>
          </a:p>
          <a:p xmlns:a="http://schemas.openxmlformats.org/drawingml/2006/main">
            <a:pPr algn="ctr">
              <a:buNone/>
            </a:pPr>
            <a:r>
              <a:rPr sz="2400">
                <a:solidFill>
                  <a:srgbClr val="FFFFFF"/>
                </a:solidFill>
                <a:latin typeface="Georgia"/>
                <a:ea typeface="Georgia"/>
                <a:cs typeface="Georgia"/>
              </a:rPr>
              <a:t>The tabernacle, his tent, and his covering, his taches, and his boards, his bars, his pillars, and his sockets,</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35:12  |  Exodus 35:12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櫃和櫃的槓，施恩座和遮掩[櫃]的幔子，</a:t>
            </a:r>
          </a:p>
          <a:p xmlns:a="http://schemas.openxmlformats.org/drawingml/2006/main">
            <a:pPr algn="ctr">
              <a:buNone/>
            </a:pPr>
            <a:r>
              <a:rPr sz="2400">
                <a:solidFill>
                  <a:srgbClr val="FFFFFF"/>
                </a:solidFill>
                <a:latin typeface="Georgia"/>
                <a:ea typeface="Georgia"/>
                <a:cs typeface="Georgia"/>
              </a:rPr>
              <a:t>The ark, and the staves thereof, with the mercy seat, and the vail of the covering,</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35:13  |  Exodus 35:13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桌子和桌子的槓與桌子的一切器具，並陳設餅，</a:t>
            </a:r>
          </a:p>
          <a:p xmlns:a="http://schemas.openxmlformats.org/drawingml/2006/main">
            <a:pPr algn="ctr">
              <a:buNone/>
            </a:pPr>
            <a:r>
              <a:rPr sz="2800">
                <a:solidFill>
                  <a:srgbClr val="FFFFFF"/>
                </a:solidFill>
                <a:latin typeface="Georgia"/>
                <a:ea typeface="Georgia"/>
                <a:cs typeface="Georgia"/>
              </a:rPr>
              <a:t>The table, and his staves, and all his vessels, and the shewbread,</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35:14  |  Exodus 35:14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燈臺和燈臺的器具，燈盞並點燈的油，</a:t>
            </a:r>
          </a:p>
          <a:p xmlns:a="http://schemas.openxmlformats.org/drawingml/2006/main">
            <a:pPr algn="ctr">
              <a:buNone/>
            </a:pPr>
            <a:r>
              <a:rPr sz="2400">
                <a:solidFill>
                  <a:srgbClr val="FFFFFF"/>
                </a:solidFill>
                <a:latin typeface="Georgia"/>
                <a:ea typeface="Georgia"/>
                <a:cs typeface="Georgia"/>
              </a:rPr>
              <a:t>The candlestick also for the light, and his furniture, and his lamps, with the oil for the light,</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35:15  |  Exodus 35:15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香壇和壇的槓，膏油和馨香的香料，並帳幕門口的簾子，</a:t>
            </a:r>
          </a:p>
          <a:p xmlns:a="http://schemas.openxmlformats.org/drawingml/2006/main">
            <a:pPr algn="ctr">
              <a:buNone/>
            </a:pPr>
            <a:r>
              <a:rPr sz="2100">
                <a:solidFill>
                  <a:srgbClr val="FFFFFF"/>
                </a:solidFill>
                <a:latin typeface="Georgia"/>
                <a:ea typeface="Georgia"/>
                <a:cs typeface="Georgia"/>
              </a:rPr>
              <a:t>And the incense altar, and his staves, and the anointing oil, and the sweet incense, and the hanging for the door at the entering in of the tabernacle,</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35:16  |  Exodus 35:16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燔祭壇和壇的銅網，壇的槓並壇的一切器具，洗濯盆和盆座，</a:t>
            </a:r>
          </a:p>
          <a:p xmlns:a="http://schemas.openxmlformats.org/drawingml/2006/main">
            <a:pPr algn="ctr">
              <a:buNone/>
            </a:pPr>
            <a:r>
              <a:rPr sz="2400">
                <a:solidFill>
                  <a:srgbClr val="FFFFFF"/>
                </a:solidFill>
                <a:latin typeface="Georgia"/>
                <a:ea typeface="Georgia"/>
                <a:cs typeface="Georgia"/>
              </a:rPr>
              <a:t>The altar of burnt offering, with his brasen grate, his staves, and all his vessels, the laver and his foot,</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35:17  |  Exodus 35:17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院子的帷子和帷子的柱子，帶卯的座和院子的門簾，</a:t>
            </a:r>
          </a:p>
          <a:p xmlns:a="http://schemas.openxmlformats.org/drawingml/2006/main">
            <a:pPr algn="ctr">
              <a:buNone/>
            </a:pPr>
            <a:r>
              <a:rPr sz="2400">
                <a:solidFill>
                  <a:srgbClr val="FFFFFF"/>
                </a:solidFill>
                <a:latin typeface="Georgia"/>
                <a:ea typeface="Georgia"/>
                <a:cs typeface="Georgia"/>
              </a:rPr>
              <a:t>The hangings of the court, his pillars, and their sockets, and the hanging for the door of the court,</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35:18  |  Exodus 35:18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帳幕的橛子並院子的橛子，和這兩處的繩子，</a:t>
            </a:r>
          </a:p>
          <a:p xmlns:a="http://schemas.openxmlformats.org/drawingml/2006/main">
            <a:pPr algn="ctr">
              <a:buNone/>
            </a:pPr>
            <a:r>
              <a:rPr sz="2800">
                <a:solidFill>
                  <a:srgbClr val="FFFFFF"/>
                </a:solidFill>
                <a:latin typeface="Georgia"/>
                <a:ea typeface="Georgia"/>
                <a:cs typeface="Georgia"/>
              </a:rPr>
              <a:t>The pins of the tabernacle, and the pins of the court, and their cords,</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35:19  |  Exodus 35:19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精工做的禮服和祭司亞倫並他兒子在聖所用以供祭司職分的聖衣。」</a:t>
            </a:r>
          </a:p>
          <a:p xmlns:a="http://schemas.openxmlformats.org/drawingml/2006/main">
            <a:pPr algn="ctr">
              <a:buNone/>
            </a:pPr>
            <a:r>
              <a:rPr sz="2100">
                <a:solidFill>
                  <a:srgbClr val="FFFFFF"/>
                </a:solidFill>
                <a:latin typeface="Georgia"/>
                <a:ea typeface="Georgia"/>
                <a:cs typeface="Georgia"/>
              </a:rPr>
              <a:t>The cloths of service, to do service in the holy place, the holy garments for Aaron the priest, and the garments of his sons, to minister in the priest’s office.</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35:20  |  Exodus 35:20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以色列全會眾從摩西面前退去。</a:t>
            </a:r>
          </a:p>
          <a:p xmlns:a="http://schemas.openxmlformats.org/drawingml/2006/main">
            <a:pPr algn="ctr">
              <a:buNone/>
            </a:pPr>
            <a:r>
              <a:rPr sz="2400">
                <a:solidFill>
                  <a:srgbClr val="FFFFFF"/>
                </a:solidFill>
                <a:latin typeface="Georgia"/>
                <a:ea typeface="Georgia"/>
                <a:cs typeface="Georgia"/>
              </a:rPr>
              <a:t>And all the congregation of the children of Israel departed from the presence of Moses.</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35:21  |  Exodus 35:21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凡心裏受感和甘心樂意的都拿耶和華的禮物來，用以做會幕和其中一切的使用，又用以做聖衣。</a:t>
            </a:r>
          </a:p>
          <a:p xmlns:a="http://schemas.openxmlformats.org/drawingml/2006/main">
            <a:pPr algn="ctr">
              <a:buNone/>
            </a:pPr>
            <a:r>
              <a:rPr sz="1800">
                <a:solidFill>
                  <a:srgbClr val="FFFFFF"/>
                </a:solidFill>
                <a:latin typeface="Georgia"/>
                <a:ea typeface="Georgia"/>
                <a:cs typeface="Georgia"/>
              </a:rPr>
              <a:t>And they came, every one whose heart stirred him up, and every one whom his spirit made willing, and they brought the LORD’s offering to the work of the tabernacle of the congregation, and for all his service, and for the holy garments.</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35:22  |  Exodus 35:22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凡心裏樂意獻禮物的，連男帶女，各將金器，就是胸前鍼、耳環、打印的戒指，和手釧帶來獻給耶和華。</a:t>
            </a:r>
          </a:p>
          <a:p xmlns:a="http://schemas.openxmlformats.org/drawingml/2006/main">
            <a:pPr algn="ctr">
              <a:buNone/>
            </a:pPr>
            <a:r>
              <a:rPr sz="2100">
                <a:solidFill>
                  <a:srgbClr val="FFFFFF"/>
                </a:solidFill>
                <a:latin typeface="Georgia"/>
                <a:ea typeface="Georgia"/>
                <a:cs typeface="Georgia"/>
              </a:rPr>
              <a:t>And they came, both men and women, as many as were willing hearted, and brought bracelets, and earrings, and rings, and tablets, all jewels of gold: and every man that offered offered an offering of gold unto the LORD.</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35:23  |  Exodus 35:23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凡有藍色、紫色、朱紅色[線]，細麻，山羊[毛]，染紅的公羊皮，海狗皮的，都拿了來；</a:t>
            </a:r>
          </a:p>
          <a:p xmlns:a="http://schemas.openxmlformats.org/drawingml/2006/main">
            <a:pPr algn="ctr">
              <a:buNone/>
            </a:pPr>
            <a:r>
              <a:rPr sz="2100">
                <a:solidFill>
                  <a:srgbClr val="FFFFFF"/>
                </a:solidFill>
                <a:latin typeface="Georgia"/>
                <a:ea typeface="Georgia"/>
                <a:cs typeface="Georgia"/>
              </a:rPr>
              <a:t>And every man, with whom was found blue, and purple, and scarlet, and fine linen, and goats’ hair, and red skins of rams, and badgers’ skins, brought them.</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35:24  |  Exodus 35:24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凡獻銀子和銅給耶和華為禮物的都拿了來；凡有皂莢木可做甚麼使用的也拿了來。</a:t>
            </a:r>
          </a:p>
          <a:p xmlns:a="http://schemas.openxmlformats.org/drawingml/2006/main">
            <a:pPr algn="ctr">
              <a:buNone/>
            </a:pPr>
            <a:r>
              <a:rPr sz="2100">
                <a:solidFill>
                  <a:srgbClr val="FFFFFF"/>
                </a:solidFill>
                <a:latin typeface="Georgia"/>
                <a:ea typeface="Georgia"/>
                <a:cs typeface="Georgia"/>
              </a:rPr>
              <a:t>Every one that did offer an offering of silver and brass brought the LORD’s offering: and every man, with whom was found shittim wood for any work of the service, brought it.</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35:25  |  Exodus 35:25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凡心中有智慧的婦女親手紡線，把所紡的藍色、紫色、朱紅色[線]，和細麻都拿了來。</a:t>
            </a:r>
          </a:p>
          <a:p xmlns:a="http://schemas.openxmlformats.org/drawingml/2006/main">
            <a:pPr algn="ctr">
              <a:buNone/>
            </a:pPr>
            <a:r>
              <a:rPr sz="2100">
                <a:solidFill>
                  <a:srgbClr val="FFFFFF"/>
                </a:solidFill>
                <a:latin typeface="Georgia"/>
                <a:ea typeface="Georgia"/>
                <a:cs typeface="Georgia"/>
              </a:rPr>
              <a:t>And all the women that were wise hearted did spin with their hands, and brought that which they had spun, both of blue, and of purple, and of scarlet, and of fine linen.</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35:26  |  Exodus 35:26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凡有智慧、心裏受感的婦女就紡山羊[毛]。</a:t>
            </a:r>
          </a:p>
          <a:p xmlns:a="http://schemas.openxmlformats.org/drawingml/2006/main">
            <a:pPr algn="ctr">
              <a:buNone/>
            </a:pPr>
            <a:r>
              <a:rPr sz="2800">
                <a:solidFill>
                  <a:srgbClr val="FFFFFF"/>
                </a:solidFill>
                <a:latin typeface="Georgia"/>
                <a:ea typeface="Georgia"/>
                <a:cs typeface="Georgia"/>
              </a:rPr>
              <a:t>And all the women whose heart stirred them up in wisdom spun goats’ hair.</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35:27  |  Exodus 35:27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眾官長把紅瑪瑙和別樣的寶石，可以鑲嵌在以弗得與胸牌上的，都拿了來；</a:t>
            </a:r>
          </a:p>
          <a:p xmlns:a="http://schemas.openxmlformats.org/drawingml/2006/main">
            <a:pPr algn="ctr">
              <a:buNone/>
            </a:pPr>
            <a:r>
              <a:rPr sz="2400">
                <a:solidFill>
                  <a:srgbClr val="FFFFFF"/>
                </a:solidFill>
                <a:latin typeface="Georgia"/>
                <a:ea typeface="Georgia"/>
                <a:cs typeface="Georgia"/>
              </a:rPr>
              <a:t>And the rulers brought onyx stones, and stones to be set, for the ephod, and for the breastplate;</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35:28  |  Exodus 35:28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又拿香料做香，拿油點燈，做膏油。</a:t>
            </a:r>
          </a:p>
          <a:p xmlns:a="http://schemas.openxmlformats.org/drawingml/2006/main">
            <a:pPr algn="ctr">
              <a:buNone/>
            </a:pPr>
            <a:r>
              <a:rPr sz="2400">
                <a:solidFill>
                  <a:srgbClr val="FFFFFF"/>
                </a:solidFill>
                <a:latin typeface="Georgia"/>
                <a:ea typeface="Georgia"/>
                <a:cs typeface="Georgia"/>
              </a:rPr>
              <a:t>And spice, and oil for the light, and for the anointing oil, and for the sweet incense.</a:t>
            </a:r>
          </a:p>
        </p:txBody>
      </p:sp>
    </p:spTree>
    <p:extLst>
      <p:ext uri="{BB962C8B-B14F-4D97-AF65-F5344CB8AC3E}">
        <p14:creationId xmlns:p14="http://schemas.microsoft.com/office/powerpoint/2010/main" val="179098557"/>
      </p:ext>
    </p:extLst>
  </p:cSld>
</p:sld>
</file>

<file path=ppt/slides/slide3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35:29  |  Exodus 35:29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以色列人，無論男女，凡甘心樂意獻禮物給耶和華的，都將禮物拿來，做耶和華藉摩西所吩咐的一切工。</a:t>
            </a:r>
          </a:p>
          <a:p xmlns:a="http://schemas.openxmlformats.org/drawingml/2006/main">
            <a:pPr algn="ctr">
              <a:buNone/>
            </a:pPr>
            <a:r>
              <a:rPr sz="2100">
                <a:solidFill>
                  <a:srgbClr val="FFFFFF"/>
                </a:solidFill>
                <a:latin typeface="Georgia"/>
                <a:ea typeface="Georgia"/>
                <a:cs typeface="Georgia"/>
              </a:rPr>
              <a:t>The children of Israel brought a willing offering unto the LORD, every man and woman, whose heart made them willing to bring for all manner of work, which the LORD had commanded to be made by the hand of Moses.</a:t>
            </a:r>
          </a:p>
        </p:txBody>
      </p:sp>
    </p:spTree>
    <p:extLst>
      <p:ext uri="{BB962C8B-B14F-4D97-AF65-F5344CB8AC3E}">
        <p14:creationId xmlns:p14="http://schemas.microsoft.com/office/powerpoint/2010/main" val="179098557"/>
      </p:ext>
    </p:extLst>
  </p:cSld>
</p:sld>
</file>

<file path=ppt/slides/slide3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35:30  |  Exodus 35:30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摩西對以色列人說：「猶大支派中，戶珥的孫子、烏利的兒子比撒列，耶和華已經提他的名召他，</a:t>
            </a:r>
          </a:p>
          <a:p xmlns:a="http://schemas.openxmlformats.org/drawingml/2006/main">
            <a:pPr algn="ctr">
              <a:buNone/>
            </a:pPr>
            <a:r>
              <a:rPr sz="2400">
                <a:solidFill>
                  <a:srgbClr val="FFFFFF"/>
                </a:solidFill>
                <a:latin typeface="Georgia"/>
                <a:ea typeface="Georgia"/>
                <a:cs typeface="Georgia"/>
              </a:rPr>
              <a:t>And Moses said unto the children of Israel, See, the LORD hath called by name Bezaleel the son of Uri, the son of Hur, of the tribe of Judah;</a:t>
            </a:r>
          </a:p>
        </p:txBody>
      </p:sp>
    </p:spTree>
    <p:extLst>
      <p:ext uri="{BB962C8B-B14F-4D97-AF65-F5344CB8AC3E}">
        <p14:creationId xmlns:p14="http://schemas.microsoft.com/office/powerpoint/2010/main" val="179098557"/>
      </p:ext>
    </p:extLst>
  </p:cSld>
</p:sld>
</file>

<file path=ppt/slides/slide3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35:31  |  Exodus 35:31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又以神的靈充滿了他，使他有智慧、聰明、知識，能做各樣的工，</a:t>
            </a:r>
          </a:p>
          <a:p xmlns:a="http://schemas.openxmlformats.org/drawingml/2006/main">
            <a:pPr algn="ctr">
              <a:buNone/>
            </a:pPr>
            <a:r>
              <a:rPr sz="2400">
                <a:solidFill>
                  <a:srgbClr val="FFFFFF"/>
                </a:solidFill>
                <a:latin typeface="Georgia"/>
                <a:ea typeface="Georgia"/>
                <a:cs typeface="Georgia"/>
              </a:rPr>
              <a:t>And he hath filled him with the spirit of God, in wisdom, in understanding, and in knowledge, and in all manner of workmanship;</a:t>
            </a:r>
          </a:p>
        </p:txBody>
      </p:sp>
    </p:spTree>
    <p:extLst>
      <p:ext uri="{BB962C8B-B14F-4D97-AF65-F5344CB8AC3E}">
        <p14:creationId xmlns:p14="http://schemas.microsoft.com/office/powerpoint/2010/main" val="179098557"/>
      </p:ext>
    </p:extLst>
  </p:cSld>
</p:sld>
</file>

<file path=ppt/slides/slide3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35:32  |  Exodus 35:32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能想出巧工，用金、銀、銅製造各物，</a:t>
            </a:r>
          </a:p>
          <a:p xmlns:a="http://schemas.openxmlformats.org/drawingml/2006/main">
            <a:pPr algn="ctr">
              <a:buNone/>
            </a:pPr>
            <a:r>
              <a:rPr sz="2800">
                <a:solidFill>
                  <a:srgbClr val="FFFFFF"/>
                </a:solidFill>
                <a:latin typeface="Georgia"/>
                <a:ea typeface="Georgia"/>
                <a:cs typeface="Georgia"/>
              </a:rPr>
              <a:t>And to devise curious works, to work in gold, and in silver, and in brass,</a:t>
            </a:r>
          </a:p>
        </p:txBody>
      </p:sp>
    </p:spTree>
    <p:extLst>
      <p:ext uri="{BB962C8B-B14F-4D97-AF65-F5344CB8AC3E}">
        <p14:creationId xmlns:p14="http://schemas.microsoft.com/office/powerpoint/2010/main" val="179098557"/>
      </p:ext>
    </p:extLst>
  </p:cSld>
</p:sld>
</file>

<file path=ppt/slides/slide3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35:33  |  Exodus 35:33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又能刻寶石，可以鑲嵌，能雕刻木頭，能做各樣的巧工。</a:t>
            </a:r>
          </a:p>
          <a:p xmlns:a="http://schemas.openxmlformats.org/drawingml/2006/main">
            <a:pPr algn="ctr">
              <a:buNone/>
            </a:pPr>
            <a:r>
              <a:rPr sz="2400">
                <a:solidFill>
                  <a:srgbClr val="FFFFFF"/>
                </a:solidFill>
                <a:latin typeface="Georgia"/>
                <a:ea typeface="Georgia"/>
                <a:cs typeface="Georgia"/>
              </a:rPr>
              <a:t>And in the cutting of stones, to set them, and in carving of wood, to make any manner of cunning work.</a:t>
            </a:r>
          </a:p>
        </p:txBody>
      </p:sp>
    </p:spTree>
    <p:extLst>
      <p:ext uri="{BB962C8B-B14F-4D97-AF65-F5344CB8AC3E}">
        <p14:creationId xmlns:p14="http://schemas.microsoft.com/office/powerpoint/2010/main" val="179098557"/>
      </p:ext>
    </p:extLst>
  </p:cSld>
</p:sld>
</file>

<file path=ppt/slides/slide3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35:34  |  Exodus 35:34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耶和華又使他，和但支派中亞希撒抹的兒子亞何利亞伯，心裏靈明，能教導人。</a:t>
            </a:r>
          </a:p>
          <a:p xmlns:a="http://schemas.openxmlformats.org/drawingml/2006/main">
            <a:pPr algn="ctr">
              <a:buNone/>
            </a:pPr>
            <a:r>
              <a:rPr sz="2400">
                <a:solidFill>
                  <a:srgbClr val="FFFFFF"/>
                </a:solidFill>
                <a:latin typeface="Georgia"/>
                <a:ea typeface="Georgia"/>
                <a:cs typeface="Georgia"/>
              </a:rPr>
              <a:t>And he hath put in his heart that he may teach, both he, and Aholiab, the son of Ahisamach, of the tribe of Dan.</a:t>
            </a:r>
          </a:p>
        </p:txBody>
      </p:sp>
    </p:spTree>
    <p:extLst>
      <p:ext uri="{BB962C8B-B14F-4D97-AF65-F5344CB8AC3E}">
        <p14:creationId xmlns:p14="http://schemas.microsoft.com/office/powerpoint/2010/main" val="179098557"/>
      </p:ext>
    </p:extLst>
  </p:cSld>
</p:sld>
</file>

<file path=ppt/slides/slide3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35:35  |  Exodus 35:35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000" b="1">
                <a:solidFill>
                  <a:srgbClr val="FFFFFF"/>
                </a:solidFill>
                <a:latin typeface="Microsoft JhengHei"/>
                <a:ea typeface="Microsoft JhengHei"/>
                <a:cs typeface="Microsoft JhengHei"/>
              </a:rPr>
              <a:t>耶和華使他們的心滿有智慧，能做各樣的工，無論是雕刻的工，巧匠的工，用藍色、紫色、朱紅色[線]，和細麻、繡花的工，並機匠的工，他們都能做，也能想出奇巧的工。</a:t>
            </a:r>
          </a:p>
          <a:p xmlns:a="http://schemas.openxmlformats.org/drawingml/2006/main">
            <a:pPr algn="ctr">
              <a:buNone/>
            </a:pPr>
            <a:r>
              <a:rPr sz="1800">
                <a:solidFill>
                  <a:srgbClr val="FFFFFF"/>
                </a:solidFill>
                <a:latin typeface="Georgia"/>
                <a:ea typeface="Georgia"/>
                <a:cs typeface="Georgia"/>
              </a:rPr>
              <a:t>Them hath he filled with wisdom of heart, to work all manner of work, of the engraver, and of the cunning workman, and of the embroiderer, in blue, and in purple, in scarlet, and in fine linen, and of the weaver, even of them that do any work, and of those that devise cunning work.</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2026-08-30T04:27:14.0780000Z</dcterms:created>
  <dcterms:modified xsi:type="dcterms:W3CDTF">2026-08-30T04:27:14.0780000Z</dcterms:modified>
</coreProperties>
</file>