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9743bc03984121" /><Relationship Type="http://schemas.openxmlformats.org/officeDocument/2006/relationships/extended-properties" Target="/docProps/app.xml" Id="Rb317a6b840ab4571" /><Relationship Type="http://schemas.openxmlformats.org/officeDocument/2006/relationships/officeDocument" Target="/ppt/presentation.xml" Id="R83eace17d8d245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b707a3c59e4fa6"/>
  </p:sldMasterIdLst>
  <p:notesMasterIdLst>
    <p:notesMasterId xmlns:r="http://schemas.openxmlformats.org/officeDocument/2006/relationships" r:id="Rd8da64fd6630447f"/>
  </p:notesMasterIdLst>
  <p:sldIdLst>
    <p:sldId xmlns:r="http://schemas.openxmlformats.org/officeDocument/2006/relationships" id="256" r:id="Re16a6d1e74584682"/>
    <p:sldId xmlns:r="http://schemas.openxmlformats.org/officeDocument/2006/relationships" id="257" r:id="R8ccacbee6d4d42e5"/>
    <p:sldId xmlns:r="http://schemas.openxmlformats.org/officeDocument/2006/relationships" id="258" r:id="R5d733d4e9f364082"/>
    <p:sldId xmlns:r="http://schemas.openxmlformats.org/officeDocument/2006/relationships" id="259" r:id="R6a9d3b1dbf3d4dea"/>
    <p:sldId xmlns:r="http://schemas.openxmlformats.org/officeDocument/2006/relationships" id="260" r:id="R8225ae25ded34da9"/>
    <p:sldId xmlns:r="http://schemas.openxmlformats.org/officeDocument/2006/relationships" id="261" r:id="R22a06c41cf914dc7"/>
    <p:sldId xmlns:r="http://schemas.openxmlformats.org/officeDocument/2006/relationships" id="262" r:id="R212b0296e38e4bc9"/>
    <p:sldId xmlns:r="http://schemas.openxmlformats.org/officeDocument/2006/relationships" id="263" r:id="R36923a7050264b42"/>
    <p:sldId xmlns:r="http://schemas.openxmlformats.org/officeDocument/2006/relationships" id="264" r:id="R2f62bdd18d944dec"/>
    <p:sldId xmlns:r="http://schemas.openxmlformats.org/officeDocument/2006/relationships" id="265" r:id="R1352c32213044ee9"/>
    <p:sldId xmlns:r="http://schemas.openxmlformats.org/officeDocument/2006/relationships" id="266" r:id="R3e893c6abbab4de2"/>
    <p:sldId xmlns:r="http://schemas.openxmlformats.org/officeDocument/2006/relationships" id="267" r:id="R308c65f638594e68"/>
    <p:sldId xmlns:r="http://schemas.openxmlformats.org/officeDocument/2006/relationships" id="268" r:id="Rb6ecdb4f0eb642d0"/>
    <p:sldId xmlns:r="http://schemas.openxmlformats.org/officeDocument/2006/relationships" id="269" r:id="R2d76365b0d7041c6"/>
    <p:sldId xmlns:r="http://schemas.openxmlformats.org/officeDocument/2006/relationships" id="270" r:id="R46f30ccb3d594ed4"/>
    <p:sldId xmlns:r="http://schemas.openxmlformats.org/officeDocument/2006/relationships" id="271" r:id="R2d2629204cc74e94"/>
    <p:sldId xmlns:r="http://schemas.openxmlformats.org/officeDocument/2006/relationships" id="272" r:id="Rf7236376efda4db9"/>
    <p:sldId xmlns:r="http://schemas.openxmlformats.org/officeDocument/2006/relationships" id="273" r:id="R9787a9be1dc74593"/>
    <p:sldId xmlns:r="http://schemas.openxmlformats.org/officeDocument/2006/relationships" id="274" r:id="Rc2856df3c7f0482f"/>
    <p:sldId xmlns:r="http://schemas.openxmlformats.org/officeDocument/2006/relationships" id="275" r:id="Rc7919d93b2a240c9"/>
    <p:sldId xmlns:r="http://schemas.openxmlformats.org/officeDocument/2006/relationships" id="276" r:id="R4523e3d18bd34efb"/>
    <p:sldId xmlns:r="http://schemas.openxmlformats.org/officeDocument/2006/relationships" id="277" r:id="R84b0c273cc6c4da8"/>
    <p:sldId xmlns:r="http://schemas.openxmlformats.org/officeDocument/2006/relationships" id="278" r:id="Rb31b1496f19f4f5b"/>
    <p:sldId xmlns:r="http://schemas.openxmlformats.org/officeDocument/2006/relationships" id="279" r:id="Rf318cac7c69d412e"/>
    <p:sldId xmlns:r="http://schemas.openxmlformats.org/officeDocument/2006/relationships" id="280" r:id="Rbf6231d12fec4f7d"/>
    <p:sldId xmlns:r="http://schemas.openxmlformats.org/officeDocument/2006/relationships" id="281" r:id="Rdc3a5cf4859d4636"/>
    <p:sldId xmlns:r="http://schemas.openxmlformats.org/officeDocument/2006/relationships" id="282" r:id="R9bdd6d2e71a84da2"/>
    <p:sldId xmlns:r="http://schemas.openxmlformats.org/officeDocument/2006/relationships" id="283" r:id="R9b12b2de127e41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9acffebea446ff" /><Relationship Type="http://schemas.openxmlformats.org/officeDocument/2006/relationships/slideMaster" Target="/ppt/slideMasters/slideMaster1.xml" Id="Rceb707a3c59e4fa6" /><Relationship Type="http://schemas.openxmlformats.org/officeDocument/2006/relationships/notesMaster" Target="/ppt/notesMasters/notesMaster1.xml" Id="Rd8da64fd6630447f" /><Relationship Type="http://schemas.openxmlformats.org/officeDocument/2006/relationships/presProps" Target="/ppt/presProps.xml" Id="Rbd482c6626e949a7" /><Relationship Type="http://schemas.openxmlformats.org/officeDocument/2006/relationships/tableStyles" Target="/ppt/tableStyles.xml" Id="R500d3612128d4f1b" /><Relationship Type="http://schemas.openxmlformats.org/officeDocument/2006/relationships/slide" Target="/ppt/slides/slide1.xml" Id="Re16a6d1e74584682" /><Relationship Type="http://schemas.openxmlformats.org/officeDocument/2006/relationships/slide" Target="/ppt/slides/slide2.xml" Id="R8ccacbee6d4d42e5" /><Relationship Type="http://schemas.openxmlformats.org/officeDocument/2006/relationships/slide" Target="/ppt/slides/slide3.xml" Id="R5d733d4e9f364082" /><Relationship Type="http://schemas.openxmlformats.org/officeDocument/2006/relationships/slide" Target="/ppt/slides/slide4.xml" Id="R6a9d3b1dbf3d4dea" /><Relationship Type="http://schemas.openxmlformats.org/officeDocument/2006/relationships/slide" Target="/ppt/slides/slide5.xml" Id="R8225ae25ded34da9" /><Relationship Type="http://schemas.openxmlformats.org/officeDocument/2006/relationships/slide" Target="/ppt/slides/slide6.xml" Id="R22a06c41cf914dc7" /><Relationship Type="http://schemas.openxmlformats.org/officeDocument/2006/relationships/slide" Target="/ppt/slides/slide7.xml" Id="R212b0296e38e4bc9" /><Relationship Type="http://schemas.openxmlformats.org/officeDocument/2006/relationships/slide" Target="/ppt/slides/slide8.xml" Id="R36923a7050264b42" /><Relationship Type="http://schemas.openxmlformats.org/officeDocument/2006/relationships/slide" Target="/ppt/slides/slide9.xml" Id="R2f62bdd18d944dec" /><Relationship Type="http://schemas.openxmlformats.org/officeDocument/2006/relationships/slide" Target="/ppt/slides/slide10.xml" Id="R1352c32213044ee9" /><Relationship Type="http://schemas.openxmlformats.org/officeDocument/2006/relationships/slide" Target="/ppt/slides/slide11.xml" Id="R3e893c6abbab4de2" /><Relationship Type="http://schemas.openxmlformats.org/officeDocument/2006/relationships/slide" Target="/ppt/slides/slide12.xml" Id="R308c65f638594e68" /><Relationship Type="http://schemas.openxmlformats.org/officeDocument/2006/relationships/slide" Target="/ppt/slides/slide13.xml" Id="Rb6ecdb4f0eb642d0" /><Relationship Type="http://schemas.openxmlformats.org/officeDocument/2006/relationships/slide" Target="/ppt/slides/slide14.xml" Id="R2d76365b0d7041c6" /><Relationship Type="http://schemas.openxmlformats.org/officeDocument/2006/relationships/slide" Target="/ppt/slides/slide15.xml" Id="R46f30ccb3d594ed4" /><Relationship Type="http://schemas.openxmlformats.org/officeDocument/2006/relationships/slide" Target="/ppt/slides/slide16.xml" Id="R2d2629204cc74e94" /><Relationship Type="http://schemas.openxmlformats.org/officeDocument/2006/relationships/slide" Target="/ppt/slides/slide17.xml" Id="Rf7236376efda4db9" /><Relationship Type="http://schemas.openxmlformats.org/officeDocument/2006/relationships/slide" Target="/ppt/slides/slide18.xml" Id="R9787a9be1dc74593" /><Relationship Type="http://schemas.openxmlformats.org/officeDocument/2006/relationships/slide" Target="/ppt/slides/slide19.xml" Id="Rc2856df3c7f0482f" /><Relationship Type="http://schemas.openxmlformats.org/officeDocument/2006/relationships/slide" Target="/ppt/slides/slide20.xml" Id="Rc7919d93b2a240c9" /><Relationship Type="http://schemas.openxmlformats.org/officeDocument/2006/relationships/slide" Target="/ppt/slides/slide21.xml" Id="R4523e3d18bd34efb" /><Relationship Type="http://schemas.openxmlformats.org/officeDocument/2006/relationships/slide" Target="/ppt/slides/slide22.xml" Id="R84b0c273cc6c4da8" /><Relationship Type="http://schemas.openxmlformats.org/officeDocument/2006/relationships/slide" Target="/ppt/slides/slide23.xml" Id="Rb31b1496f19f4f5b" /><Relationship Type="http://schemas.openxmlformats.org/officeDocument/2006/relationships/slide" Target="/ppt/slides/slide24.xml" Id="Rf318cac7c69d412e" /><Relationship Type="http://schemas.openxmlformats.org/officeDocument/2006/relationships/slide" Target="/ppt/slides/slide25.xml" Id="Rbf6231d12fec4f7d" /><Relationship Type="http://schemas.openxmlformats.org/officeDocument/2006/relationships/slide" Target="/ppt/slides/slide26.xml" Id="Rdc3a5cf4859d4636" /><Relationship Type="http://schemas.openxmlformats.org/officeDocument/2006/relationships/slide" Target="/ppt/slides/slide27.xml" Id="R9bdd6d2e71a84da2" /><Relationship Type="http://schemas.openxmlformats.org/officeDocument/2006/relationships/slide" Target="/ppt/slides/slide28.xml" Id="R9b12b2de127e41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461ddc1470b4f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093c2a97ab94fe8" /><Relationship Type="http://schemas.openxmlformats.org/officeDocument/2006/relationships/notesMaster" Target="/ppt/notesMasters/notesMaster1.xml" Id="R6775bb7d4d6f49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e7c222db2a447b" /><Relationship Type="http://schemas.openxmlformats.org/officeDocument/2006/relationships/notesMaster" Target="/ppt/notesMasters/notesMaster1.xml" Id="R8fe6be09a78d40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6ecc8ccac84e7c" /><Relationship Type="http://schemas.openxmlformats.org/officeDocument/2006/relationships/notesMaster" Target="/ppt/notesMasters/notesMaster1.xml" Id="Raed053ec1ebb4a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ce18b141aec4763" /><Relationship Type="http://schemas.openxmlformats.org/officeDocument/2006/relationships/notesMaster" Target="/ppt/notesMasters/notesMaster1.xml" Id="R3233c4dc79b04c6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6d6b31927764540" /><Relationship Type="http://schemas.openxmlformats.org/officeDocument/2006/relationships/notesMaster" Target="/ppt/notesMasters/notesMaster1.xml" Id="Rb58d3d59c86b42c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5160340e8f94778" /><Relationship Type="http://schemas.openxmlformats.org/officeDocument/2006/relationships/notesMaster" Target="/ppt/notesMasters/notesMaster1.xml" Id="R4dcc00a60e714b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d5f0d9807b4598" /><Relationship Type="http://schemas.openxmlformats.org/officeDocument/2006/relationships/notesMaster" Target="/ppt/notesMasters/notesMaster1.xml" Id="Rdc27f69645d3492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970e0f93774e5a" /><Relationship Type="http://schemas.openxmlformats.org/officeDocument/2006/relationships/notesMaster" Target="/ppt/notesMasters/notesMaster1.xml" Id="Ra4233ced037f4c2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736111ef42f4e42" /><Relationship Type="http://schemas.openxmlformats.org/officeDocument/2006/relationships/notesMaster" Target="/ppt/notesMasters/notesMaster1.xml" Id="Re7e9d326a6a540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8b9d13d7e1a4964" /><Relationship Type="http://schemas.openxmlformats.org/officeDocument/2006/relationships/notesMaster" Target="/ppt/notesMasters/notesMaster1.xml" Id="R76ddf2bd47ec43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1c1c9cfada74f53" /><Relationship Type="http://schemas.openxmlformats.org/officeDocument/2006/relationships/notesMaster" Target="/ppt/notesMasters/notesMaster1.xml" Id="Rfde57992b64041d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d56af583e54472c" /><Relationship Type="http://schemas.openxmlformats.org/officeDocument/2006/relationships/notesMaster" Target="/ppt/notesMasters/notesMaster1.xml" Id="R0741283b4105465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8cc83545df54681" /><Relationship Type="http://schemas.openxmlformats.org/officeDocument/2006/relationships/notesMaster" Target="/ppt/notesMasters/notesMaster1.xml" Id="Rc27e571189a2467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efb6727d6d447fa" /><Relationship Type="http://schemas.openxmlformats.org/officeDocument/2006/relationships/notesMaster" Target="/ppt/notesMasters/notesMaster1.xml" Id="R79d66bffaf5c4d0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0ba3614cf5f4b9c" /><Relationship Type="http://schemas.openxmlformats.org/officeDocument/2006/relationships/notesMaster" Target="/ppt/notesMasters/notesMaster1.xml" Id="R8dc0f86100d34e2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855bc2e03c54390" /><Relationship Type="http://schemas.openxmlformats.org/officeDocument/2006/relationships/notesMaster" Target="/ppt/notesMasters/notesMaster1.xml" Id="Rfdb6280bb5c248c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bc4e8d1e6d44e6f" /><Relationship Type="http://schemas.openxmlformats.org/officeDocument/2006/relationships/notesMaster" Target="/ppt/notesMasters/notesMaster1.xml" Id="Rc808bcef3cf64fc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9aded85677c47ae" /><Relationship Type="http://schemas.openxmlformats.org/officeDocument/2006/relationships/notesMaster" Target="/ppt/notesMasters/notesMaster1.xml" Id="R56e1609f7f224f6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bd9a5c6af22454c" /><Relationship Type="http://schemas.openxmlformats.org/officeDocument/2006/relationships/notesMaster" Target="/ppt/notesMasters/notesMaster1.xml" Id="R2d3d676b2a6a417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5171ec1156947ce" /><Relationship Type="http://schemas.openxmlformats.org/officeDocument/2006/relationships/notesMaster" Target="/ppt/notesMasters/notesMaster1.xml" Id="Rd88b8b0052d7457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5cc45f94bd04052" /><Relationship Type="http://schemas.openxmlformats.org/officeDocument/2006/relationships/notesMaster" Target="/ppt/notesMasters/notesMaster1.xml" Id="Rabdb3f00c3a142b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2590b66cb604d53" /><Relationship Type="http://schemas.openxmlformats.org/officeDocument/2006/relationships/notesMaster" Target="/ppt/notesMasters/notesMaster1.xml" Id="R0f8040a73294470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7922e565daa4182" /><Relationship Type="http://schemas.openxmlformats.org/officeDocument/2006/relationships/notesMaster" Target="/ppt/notesMasters/notesMaster1.xml" Id="R1d63b07372934cf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e19e02c3cd547de" /><Relationship Type="http://schemas.openxmlformats.org/officeDocument/2006/relationships/notesMaster" Target="/ppt/notesMasters/notesMaster1.xml" Id="Raf437dc9d9d3425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72e0c74f7e34f11" /><Relationship Type="http://schemas.openxmlformats.org/officeDocument/2006/relationships/notesMaster" Target="/ppt/notesMasters/notesMaster1.xml" Id="R8e98abc1785a470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90d2328afac4e8b" /><Relationship Type="http://schemas.openxmlformats.org/officeDocument/2006/relationships/notesMaster" Target="/ppt/notesMasters/notesMaster1.xml" Id="Rd104ad1e12bc461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58503784c3a4cd9" /><Relationship Type="http://schemas.openxmlformats.org/officeDocument/2006/relationships/notesMaster" Target="/ppt/notesMasters/notesMaster1.xml" Id="Rb82c45235a2949f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19c423ac65f4b24" /><Relationship Type="http://schemas.openxmlformats.org/officeDocument/2006/relationships/notesMaster" Target="/ppt/notesMasters/notesMaster1.xml" Id="R2e4133893bab44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2f06628bc0409c" /><Relationship Type="http://schemas.openxmlformats.org/officeDocument/2006/relationships/image" Target="/ppt/media/image.png" Id="R264a44e1731b4fef" /><Relationship Type="http://schemas.openxmlformats.org/officeDocument/2006/relationships/image" Target="/ppt/media/image2.png" Id="R97b6504c5b7c4e0b" /><Relationship Type="http://schemas.openxmlformats.org/officeDocument/2006/relationships/image" Target="/ppt/media/image.jpeg" Id="Ra8f7f8e7f45a4ca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df9dc4b47945d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64a44e1731b4fe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7b6504c5b7c4e0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f7f8e7f45a4ca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89d8be2419e454e" /><Relationship Type="http://schemas.openxmlformats.org/officeDocument/2006/relationships/slideLayout" Target="/ppt/slideLayouts/slideLayout1.xml" Id="Rdf5a6d473c2e41ff" /><Relationship Type="http://schemas.openxmlformats.org/officeDocument/2006/relationships/slideLayout" Target="/ppt/slideLayouts/slideLayout2.xml" Id="Rc5f314a9f78d410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5a6d473c2e41ff"/>
    <p:sldLayoutId xmlns:r="http://schemas.openxmlformats.org/officeDocument/2006/relationships" id="2147483650" r:id="Rc5f314a9f78d410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7b836a2de04b9e" /><Relationship Type="http://schemas.openxmlformats.org/officeDocument/2006/relationships/notesSlide" Target="/ppt/notesSlides/notesSlide1.xml" Id="R9237aeb4f0b640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b4f8b3d85b476c" /><Relationship Type="http://schemas.openxmlformats.org/officeDocument/2006/relationships/notesSlide" Target="/ppt/notesSlides/notesSlide2.xml" Id="R8ea09b0e733b4d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709948a1e94e46" /><Relationship Type="http://schemas.openxmlformats.org/officeDocument/2006/relationships/notesSlide" Target="/ppt/notesSlides/notesSlide3.xml" Id="R688f7cdf203a4f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097bc69f14420e" /><Relationship Type="http://schemas.openxmlformats.org/officeDocument/2006/relationships/notesSlide" Target="/ppt/notesSlides/notesSlide4.xml" Id="R4f4fa64e161846c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ac59a88832425a" /><Relationship Type="http://schemas.openxmlformats.org/officeDocument/2006/relationships/notesSlide" Target="/ppt/notesSlides/notesSlide5.xml" Id="R81d27bde44a9463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b1ca5defd64311" /><Relationship Type="http://schemas.openxmlformats.org/officeDocument/2006/relationships/notesSlide" Target="/ppt/notesSlides/notesSlide6.xml" Id="R7947ef67807546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aeede6ed2e44c4" /><Relationship Type="http://schemas.openxmlformats.org/officeDocument/2006/relationships/notesSlide" Target="/ppt/notesSlides/notesSlide7.xml" Id="R2798e6d62b294e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ed24f6f3c0470e" /><Relationship Type="http://schemas.openxmlformats.org/officeDocument/2006/relationships/notesSlide" Target="/ppt/notesSlides/notesSlide8.xml" Id="Rd82e8ef1fc914b5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40191f44ec4bad" /><Relationship Type="http://schemas.openxmlformats.org/officeDocument/2006/relationships/notesSlide" Target="/ppt/notesSlides/notesSlide9.xml" Id="Rb07e7a78f39d4a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b0a567b8a14565" /><Relationship Type="http://schemas.openxmlformats.org/officeDocument/2006/relationships/notesSlide" Target="/ppt/notesSlides/notesSlide10.xml" Id="R4e7026a750d8403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df7102619840e2" /><Relationship Type="http://schemas.openxmlformats.org/officeDocument/2006/relationships/notesSlide" Target="/ppt/notesSlides/notesSlide11.xml" Id="Ra909388b42084f6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e521fdec374094" /><Relationship Type="http://schemas.openxmlformats.org/officeDocument/2006/relationships/notesSlide" Target="/ppt/notesSlides/notesSlide12.xml" Id="Ra452265f7ead489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085f4484a347fc" /><Relationship Type="http://schemas.openxmlformats.org/officeDocument/2006/relationships/notesSlide" Target="/ppt/notesSlides/notesSlide13.xml" Id="Rb8cfd7248c274e0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446389aafa424c" /><Relationship Type="http://schemas.openxmlformats.org/officeDocument/2006/relationships/notesSlide" Target="/ppt/notesSlides/notesSlide14.xml" Id="R615282a793934cb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d814116c95433a" /><Relationship Type="http://schemas.openxmlformats.org/officeDocument/2006/relationships/notesSlide" Target="/ppt/notesSlides/notesSlide15.xml" Id="Rcc0f87bdfefb400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18d45d75bc4395" /><Relationship Type="http://schemas.openxmlformats.org/officeDocument/2006/relationships/notesSlide" Target="/ppt/notesSlides/notesSlide16.xml" Id="Rd0c68b74291148c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2c3c332b1443b7" /><Relationship Type="http://schemas.openxmlformats.org/officeDocument/2006/relationships/notesSlide" Target="/ppt/notesSlides/notesSlide17.xml" Id="Rcba344ad6979494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ec081e06d74693" /><Relationship Type="http://schemas.openxmlformats.org/officeDocument/2006/relationships/notesSlide" Target="/ppt/notesSlides/notesSlide18.xml" Id="Reb5c733260e048b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68424ab5b64388" /><Relationship Type="http://schemas.openxmlformats.org/officeDocument/2006/relationships/notesSlide" Target="/ppt/notesSlides/notesSlide19.xml" Id="R4fe9838fea3d464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7ff7acedf54e11" /><Relationship Type="http://schemas.openxmlformats.org/officeDocument/2006/relationships/notesSlide" Target="/ppt/notesSlides/notesSlide20.xml" Id="Re15248b51b9e4f0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215bc343054b07" /><Relationship Type="http://schemas.openxmlformats.org/officeDocument/2006/relationships/notesSlide" Target="/ppt/notesSlides/notesSlide21.xml" Id="R462b175fea4e4cb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93869052b64354" /><Relationship Type="http://schemas.openxmlformats.org/officeDocument/2006/relationships/notesSlide" Target="/ppt/notesSlides/notesSlide22.xml" Id="R3f5ca526aa75495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8249daa82940e2" /><Relationship Type="http://schemas.openxmlformats.org/officeDocument/2006/relationships/notesSlide" Target="/ppt/notesSlides/notesSlide23.xml" Id="Rf11527e469154b9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da109d6f9844fb" /><Relationship Type="http://schemas.openxmlformats.org/officeDocument/2006/relationships/notesSlide" Target="/ppt/notesSlides/notesSlide24.xml" Id="Re2dbf486eb9f483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aba68476374afa" /><Relationship Type="http://schemas.openxmlformats.org/officeDocument/2006/relationships/notesSlide" Target="/ppt/notesSlides/notesSlide25.xml" Id="Rea2da15107604a9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ea4f1deb184fb7" /><Relationship Type="http://schemas.openxmlformats.org/officeDocument/2006/relationships/notesSlide" Target="/ppt/notesSlides/notesSlide26.xml" Id="R69086fafabc9428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beebf3d5064966" /><Relationship Type="http://schemas.openxmlformats.org/officeDocument/2006/relationships/notesSlide" Target="/ppt/notesSlides/notesSlide27.xml" Id="Ra1fbcd88d6564b4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09bd5b04094d87" /><Relationship Type="http://schemas.openxmlformats.org/officeDocument/2006/relationships/notesSlide" Target="/ppt/notesSlides/notesSlide28.xml" Id="R3f8938d1e3f24d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Ezekiel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3:1  |  Ezekiel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他對我說：「人子啊，要吃你所得的，要吃這書卷，好去對以色列家講說。」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he said unto me, Son of man, eat that thou findest; eat this roll, and go speak unto the house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3:2  |  Ezekiel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於是我開口，他就使我吃這書卷，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I opened my mouth, and he caused me to eat that roll.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3:3  |  Ezekiel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又對我說：「人子啊，要吃我所賜給你的這書卷，充滿你的肚腹。」我就吃了，口中覺得其甜如蜜。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me, Son of man, cause thy belly to eat, and fill thy bowels with this roll that I give thee. Then did I eat it; and it was in my mouth as honey for sweetness.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3:4  |  Ezekiel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他對我說：「人子啊，你往以色列家那裏去，將我的話對他們講說。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me, Son of man, go, get thee unto the house of Israel, and speak with my words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3:5  |  Ezekiel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你奉差遣不是往那說話深奧、言語難懂的民那裏去，乃是往以色列家去；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art not sent to a people of a strange speech and of an hard language, but to the house of Israel;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3:6  |  Ezekiel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不是往那說話深奧、言語難懂的多國去，他們的話語是你不懂得的。我若差你往他們那裏去，他們必聽從你。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to many people of a strange speech and of an hard language, whose words thou canst not understand. Surely, had I sent thee to them, they would have hearkened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3:7  |  Ezekiel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以色列家卻不肯聽從你，因為他們不肯聽從我；原來以色列全家是額堅心硬的人。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house of Israel will not hearken unto thee; for they will not hearken unto me: for all the house of Israel are impudent and hardhearted.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3:8  |  Ezekiel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看哪，我使你的臉硬過他們的臉，使你的額硬過他們的額。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have made thy face strong against their faces, and thy forehead strong against their foreheads.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3:9  |  Ezekiel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我使你的額像金鋼鑽，比火石更硬。他們雖是悖逆之家，你不要怕他們，也不要因他們的臉色驚惶。」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an adamant harder than flint have I made thy forehead: fear them not, neither be dismayed at their looks, though they be a rebellious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3:10  |  Ezekiel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他又對我說：「人子啊，我對你所說的一切話，要心裏領會，耳中聽聞。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he said unto me, Son of man, all my words that I shall speak unto thee receive in thine heart, and hear with thine 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3:11  |  Ezekiel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你往你本國被擄的子民那裏去，他們或聽，或不聽，你要對他們講說，告訴他們這是主耶和華說的。」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go, get thee to them of the captivity, unto the children of thy people, and speak unto them, and tell them, Thus saith the Lord GOD; whether they will hear, or whether they will forbear.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3:12  |  Ezekiel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那時，靈將我舉起，我就聽見在我身後有震動轟轟的聲音，[說]：「從耶和華的所在顯出來的榮耀是該稱頌的！」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spirit took me up, and I heard behind me a voice of a great rushing, saying, Blessed be the glory of the LORD from his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3:13  |  Ezekiel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我又[聽見]那活物翅膀相碰，與活物旁邊輪子旋轉震動轟轟的響聲。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heard also the noise of the wings of the living creatures that touched one another, and the noise of the wheels over against them, and a noise of a great rushing.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3:14  |  Ezekiel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於是靈將我舉起，帶我而去。我心中甚苦，靈性忿激，並且耶和華的靈在我身上大有能力。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 spirit lifted me up, and took me away, and I went in bitterness, in the heat of my spirit; but the hand of the LORD was strong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3:15  |  Ezekiel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我就來到提勒‧亞畢，住在迦巴魯河邊被擄的人那裏，到他們所住的地方，在他們中間憂憂悶悶地坐了七日。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I came to them of the captivity at Tel-abib, that dwelt by the river of Chebar, and I sat where they sat, and remained there astonished among them seven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3:16  |  Ezekiel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過了七日，耶和華的話臨到我說：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 at the end of seven days, that the word of the LORD came unto me,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3:17  |  Ezekiel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「人子啊，我立你作以色列家守望的人，所以你要聽我口中的話，替我警戒他們。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 of man, I have made thee a watchman unto the house of Israel: therefore hear the word at my mouth, and give them warning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3:18  |  Ezekiel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我何時指着惡人說：他必要死；你若不警戒他，也不勸戒他，使他離開惡行，拯救他的性命，這惡人必死在罪孽之中；我卻要向你討他喪命的罪。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say unto the wicked, Thou shalt surely die; and thou givest him not warning, nor speakest to warn the wicked from his wicked way, to save his life; the same wicked man shall die in his iniquity; but his blood will I require at thine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3:19  |  Ezekiel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倘若你警戒惡人，他仍不轉離罪惡，也不離開惡行，他必死在罪孽之中，你卻救自己脫離了罪。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if thou warn the wicked, and he turn not from his wickedness, nor from his wicked way, he shall die in his iniquity; but thou hast delivered thy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3:20  |  Ezekiel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再者，義人何時離義而犯罪，我將絆腳石放在他面前，他就必死；因你沒有警戒他，他必死在罪中，他素來所行的義不被記念；我卻要向你討他喪命的罪。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Again, When a righteous man doth turn from his righteousness, and commit iniquity, and I lay a stumblingblock before him, he shall die: because thou hast not given him warning, he shall die in his sin, and his righteousness which he hath done shall not be remembered; but his blood will I require at thine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3:21  |  Ezekiel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倘若你警戒義人，使他不犯罪，他就不犯罪；他因受警戒就必存活，你也救自己脫離了罪。」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if thou warn the righteous man, that the righteous sin not, and he doth not sin, he shall surely live, because he is warned; also thou hast delivered thy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3:22  |  Ezekiel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耶和華的靈在那裏降在我身上。他對我說：「你起來往平原去，我要在那裏和你說話。」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hand of the LORD was there upon me; and he said unto me, Arise, go forth into the plain, and I will there talk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3:23  |  Ezekiel 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於是我起來往平原去，不料，耶和華的榮耀正如我在迦巴魯河邊所見的一樣，停在那裏，我就俯伏於地。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I arose, and went forth into the plain: and, behold, the glory of the LORD stood there, as the glory which I saw by the river of Chebar: and I fell on my face.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3:24  |  Ezekiel 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靈就進入我裏面，使我站起來。耶和華對我說：「你進房屋去，將門關上。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spirit entered into me, and set me upon my feet, and spake with me, and said unto me, Go, shut thyself within thine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3:25  |  Ezekiel 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人子啊，人必用繩索捆綁你，你就不能出去在他們中間來往。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O son of man, behold, they shall put bands upon thee, and shall bind thee with them, and thou shalt not go out among them: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3:26  |  Ezekiel 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我必使你的舌頭貼住上膛，以致你啞口，不能作責備他們的人；他們原是悖逆之家。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make thy tongue cleave to the roof of thy mouth, that thou shalt be dumb, and shalt not be to them a reprover: for they are a rebellious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3:27  |  Ezekiel 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但我對你說話的時候，必使你開口，你就要對他們說：『主耶和華如此說。』聽的可以聽，不聽的任他不聽，因為他們是悖逆之家。」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I speak with thee, I will open thy mouth, and thou shalt say unto them, Thus saith the Lord GOD; He that heareth, let him hear; and he that forbeareth, let him forbear: for they are a rebellious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2026-08-30T07:13:19.7680000Z</dcterms:created>
  <dcterms:modified xsi:type="dcterms:W3CDTF">2026-08-30T07:13:19.7680000Z</dcterms:modified>
</coreProperties>
</file>