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0171efcd1d642d8" /><Relationship Type="http://schemas.openxmlformats.org/officeDocument/2006/relationships/extended-properties" Target="/docProps/app.xml" Id="Rb15b9afcb1a749cc" /><Relationship Type="http://schemas.openxmlformats.org/officeDocument/2006/relationships/officeDocument" Target="/ppt/presentation.xml" Id="R793eecba17f945d2" /></Relationships>
</file>

<file path=ppt/presentation.xml><?xml version="1.0" encoding="utf-8"?>
<p:presentation xmlns:p="http://schemas.openxmlformats.org/presentationml/2006/main">
  <p:sldMasterIdLst>
    <p:sldMasterId xmlns:r="http://schemas.openxmlformats.org/officeDocument/2006/relationships" id="2147483648" r:id="R0bd2ace905ae4806"/>
  </p:sldMasterIdLst>
  <p:notesMasterIdLst>
    <p:notesMasterId xmlns:r="http://schemas.openxmlformats.org/officeDocument/2006/relationships" r:id="R6692321c40a049f1"/>
  </p:notesMasterIdLst>
  <p:sldIdLst>
    <p:sldId xmlns:r="http://schemas.openxmlformats.org/officeDocument/2006/relationships" id="256" r:id="R48a765e8ea4b454b"/>
    <p:sldId xmlns:r="http://schemas.openxmlformats.org/officeDocument/2006/relationships" id="257" r:id="R0f1123ae2866430c"/>
    <p:sldId xmlns:r="http://schemas.openxmlformats.org/officeDocument/2006/relationships" id="258" r:id="R651edba20b324435"/>
    <p:sldId xmlns:r="http://schemas.openxmlformats.org/officeDocument/2006/relationships" id="259" r:id="Rfe374fd48ffe4c0d"/>
    <p:sldId xmlns:r="http://schemas.openxmlformats.org/officeDocument/2006/relationships" id="260" r:id="R3ab782bb72114720"/>
    <p:sldId xmlns:r="http://schemas.openxmlformats.org/officeDocument/2006/relationships" id="261" r:id="R36d87c0ff98d45e0"/>
    <p:sldId xmlns:r="http://schemas.openxmlformats.org/officeDocument/2006/relationships" id="262" r:id="Rff16c52958a84398"/>
    <p:sldId xmlns:r="http://schemas.openxmlformats.org/officeDocument/2006/relationships" id="263" r:id="Rbaa5084189c84244"/>
    <p:sldId xmlns:r="http://schemas.openxmlformats.org/officeDocument/2006/relationships" id="264" r:id="R72049dac58d740bb"/>
    <p:sldId xmlns:r="http://schemas.openxmlformats.org/officeDocument/2006/relationships" id="265" r:id="Ra181f17c5f8743a3"/>
    <p:sldId xmlns:r="http://schemas.openxmlformats.org/officeDocument/2006/relationships" id="266" r:id="R6cfb1ae0fa8f4d35"/>
    <p:sldId xmlns:r="http://schemas.openxmlformats.org/officeDocument/2006/relationships" id="267" r:id="R3d1a8840ba6a47cd"/>
    <p:sldId xmlns:r="http://schemas.openxmlformats.org/officeDocument/2006/relationships" id="268" r:id="R8891c391a93e4d12"/>
    <p:sldId xmlns:r="http://schemas.openxmlformats.org/officeDocument/2006/relationships" id="269" r:id="Rc1b0d9cd2b6345bf"/>
    <p:sldId xmlns:r="http://schemas.openxmlformats.org/officeDocument/2006/relationships" id="270" r:id="Rbc87ad6cfac64a7a"/>
    <p:sldId xmlns:r="http://schemas.openxmlformats.org/officeDocument/2006/relationships" id="271" r:id="R2e87bfa841dc475f"/>
    <p:sldId xmlns:r="http://schemas.openxmlformats.org/officeDocument/2006/relationships" id="272" r:id="R8a95487d0ad74363"/>
    <p:sldId xmlns:r="http://schemas.openxmlformats.org/officeDocument/2006/relationships" id="273" r:id="R3a324805ba0f43c3"/>
    <p:sldId xmlns:r="http://schemas.openxmlformats.org/officeDocument/2006/relationships" id="274" r:id="Rc83fd42a10514c54"/>
    <p:sldId xmlns:r="http://schemas.openxmlformats.org/officeDocument/2006/relationships" id="275" r:id="R77357a169cab404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8c3f7a96d684d65" /><Relationship Type="http://schemas.openxmlformats.org/officeDocument/2006/relationships/slideMaster" Target="/ppt/slideMasters/slideMaster1.xml" Id="R0bd2ace905ae4806" /><Relationship Type="http://schemas.openxmlformats.org/officeDocument/2006/relationships/notesMaster" Target="/ppt/notesMasters/notesMaster1.xml" Id="R6692321c40a049f1" /><Relationship Type="http://schemas.openxmlformats.org/officeDocument/2006/relationships/presProps" Target="/ppt/presProps.xml" Id="R673adfac507c4053" /><Relationship Type="http://schemas.openxmlformats.org/officeDocument/2006/relationships/tableStyles" Target="/ppt/tableStyles.xml" Id="R6e4ffad8f97c41d4" /><Relationship Type="http://schemas.openxmlformats.org/officeDocument/2006/relationships/slide" Target="/ppt/slides/slide1.xml" Id="R48a765e8ea4b454b" /><Relationship Type="http://schemas.openxmlformats.org/officeDocument/2006/relationships/slide" Target="/ppt/slides/slide2.xml" Id="R0f1123ae2866430c" /><Relationship Type="http://schemas.openxmlformats.org/officeDocument/2006/relationships/slide" Target="/ppt/slides/slide3.xml" Id="R651edba20b324435" /><Relationship Type="http://schemas.openxmlformats.org/officeDocument/2006/relationships/slide" Target="/ppt/slides/slide4.xml" Id="Rfe374fd48ffe4c0d" /><Relationship Type="http://schemas.openxmlformats.org/officeDocument/2006/relationships/slide" Target="/ppt/slides/slide5.xml" Id="R3ab782bb72114720" /><Relationship Type="http://schemas.openxmlformats.org/officeDocument/2006/relationships/slide" Target="/ppt/slides/slide6.xml" Id="R36d87c0ff98d45e0" /><Relationship Type="http://schemas.openxmlformats.org/officeDocument/2006/relationships/slide" Target="/ppt/slides/slide7.xml" Id="Rff16c52958a84398" /><Relationship Type="http://schemas.openxmlformats.org/officeDocument/2006/relationships/slide" Target="/ppt/slides/slide8.xml" Id="Rbaa5084189c84244" /><Relationship Type="http://schemas.openxmlformats.org/officeDocument/2006/relationships/slide" Target="/ppt/slides/slide9.xml" Id="R72049dac58d740bb" /><Relationship Type="http://schemas.openxmlformats.org/officeDocument/2006/relationships/slide" Target="/ppt/slides/slide10.xml" Id="Ra181f17c5f8743a3" /><Relationship Type="http://schemas.openxmlformats.org/officeDocument/2006/relationships/slide" Target="/ppt/slides/slide11.xml" Id="R6cfb1ae0fa8f4d35" /><Relationship Type="http://schemas.openxmlformats.org/officeDocument/2006/relationships/slide" Target="/ppt/slides/slide12.xml" Id="R3d1a8840ba6a47cd" /><Relationship Type="http://schemas.openxmlformats.org/officeDocument/2006/relationships/slide" Target="/ppt/slides/slide13.xml" Id="R8891c391a93e4d12" /><Relationship Type="http://schemas.openxmlformats.org/officeDocument/2006/relationships/slide" Target="/ppt/slides/slide14.xml" Id="Rc1b0d9cd2b6345bf" /><Relationship Type="http://schemas.openxmlformats.org/officeDocument/2006/relationships/slide" Target="/ppt/slides/slide15.xml" Id="Rbc87ad6cfac64a7a" /><Relationship Type="http://schemas.openxmlformats.org/officeDocument/2006/relationships/slide" Target="/ppt/slides/slide16.xml" Id="R2e87bfa841dc475f" /><Relationship Type="http://schemas.openxmlformats.org/officeDocument/2006/relationships/slide" Target="/ppt/slides/slide17.xml" Id="R8a95487d0ad74363" /><Relationship Type="http://schemas.openxmlformats.org/officeDocument/2006/relationships/slide" Target="/ppt/slides/slide18.xml" Id="R3a324805ba0f43c3" /><Relationship Type="http://schemas.openxmlformats.org/officeDocument/2006/relationships/slide" Target="/ppt/slides/slide19.xml" Id="Rc83fd42a10514c54" /><Relationship Type="http://schemas.openxmlformats.org/officeDocument/2006/relationships/slide" Target="/ppt/slides/slide20.xml" Id="R77357a169cab404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d951fad7260442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bf87048e2c44d4" /><Relationship Type="http://schemas.openxmlformats.org/officeDocument/2006/relationships/notesMaster" Target="/ppt/notesMasters/notesMaster1.xml" Id="Rf12c67e2d86940fe" /></Relationships>
</file>

<file path=ppt/notesSlides/_rels/notesSlide2.xml.rels>&#65279;<?xml version="1.0" encoding="utf-8"?><Relationships xmlns="http://schemas.openxmlformats.org/package/2006/relationships"><Relationship Type="http://schemas.openxmlformats.org/officeDocument/2006/relationships/slide" Target="/ppt/slides/slide2.xml" Id="R7f732caf10554524" /><Relationship Type="http://schemas.openxmlformats.org/officeDocument/2006/relationships/notesMaster" Target="/ppt/notesMasters/notesMaster1.xml" Id="R4e963d79375d4fdc" /></Relationships>
</file>

<file path=ppt/notesSlides/_rels/notesSlide3.xml.rels>&#65279;<?xml version="1.0" encoding="utf-8"?><Relationships xmlns="http://schemas.openxmlformats.org/package/2006/relationships"><Relationship Type="http://schemas.openxmlformats.org/officeDocument/2006/relationships/slide" Target="/ppt/slides/slide3.xml" Id="Rba2b9e69b92f4951" /><Relationship Type="http://schemas.openxmlformats.org/officeDocument/2006/relationships/notesMaster" Target="/ppt/notesMasters/notesMaster1.xml" Id="Ra0be6c925a974f5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c4ddf78baae4e57" /><Relationship Type="http://schemas.openxmlformats.org/officeDocument/2006/relationships/notesMaster" Target="/ppt/notesMasters/notesMaster1.xml" Id="R405ce54edb664ae4" /></Relationships>
</file>

<file path=ppt/notesSlides/_rels/notesSlide5.xml.rels>&#65279;<?xml version="1.0" encoding="utf-8"?><Relationships xmlns="http://schemas.openxmlformats.org/package/2006/relationships"><Relationship Type="http://schemas.openxmlformats.org/officeDocument/2006/relationships/slide" Target="/ppt/slides/slide5.xml" Id="Rcc91125020144b3a" /><Relationship Type="http://schemas.openxmlformats.org/officeDocument/2006/relationships/notesMaster" Target="/ppt/notesMasters/notesMaster1.xml" Id="R4893e69a43044807" /></Relationships>
</file>

<file path=ppt/notesSlides/_rels/notesSlide6.xml.rels>&#65279;<?xml version="1.0" encoding="utf-8"?><Relationships xmlns="http://schemas.openxmlformats.org/package/2006/relationships"><Relationship Type="http://schemas.openxmlformats.org/officeDocument/2006/relationships/slide" Target="/ppt/slides/slide6.xml" Id="Recaa1bde3ee841c0" /><Relationship Type="http://schemas.openxmlformats.org/officeDocument/2006/relationships/notesMaster" Target="/ppt/notesMasters/notesMaster1.xml" Id="R3f8d3dd8a7d549fd" /></Relationships>
</file>

<file path=ppt/notesSlides/_rels/notesSlide7.xml.rels>&#65279;<?xml version="1.0" encoding="utf-8"?><Relationships xmlns="http://schemas.openxmlformats.org/package/2006/relationships"><Relationship Type="http://schemas.openxmlformats.org/officeDocument/2006/relationships/slide" Target="/ppt/slides/slide7.xml" Id="R30d8f9fa3c064958" /><Relationship Type="http://schemas.openxmlformats.org/officeDocument/2006/relationships/notesMaster" Target="/ppt/notesMasters/notesMaster1.xml" Id="R589f816b8d894d18"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14943a64b24044" /><Relationship Type="http://schemas.openxmlformats.org/officeDocument/2006/relationships/notesMaster" Target="/ppt/notesMasters/notesMaster1.xml" Id="R88a750a9cc1f4f4e" /></Relationships>
</file>

<file path=ppt/notesSlides/_rels/notesSlide9.xml.rels>&#65279;<?xml version="1.0" encoding="utf-8"?><Relationships xmlns="http://schemas.openxmlformats.org/package/2006/relationships"><Relationship Type="http://schemas.openxmlformats.org/officeDocument/2006/relationships/slide" Target="/ppt/slides/slide9.xml" Id="R0e1441337cc945f7" /><Relationship Type="http://schemas.openxmlformats.org/officeDocument/2006/relationships/notesMaster" Target="/ppt/notesMasters/notesMaster1.xml" Id="Rdb23a8861c734f9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b45b8b298d44683" /><Relationship Type="http://schemas.openxmlformats.org/officeDocument/2006/relationships/notesMaster" Target="/ppt/notesMasters/notesMaster1.xml" Id="Rd3dc0b9e20f9408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06b6a5e08884fde" /><Relationship Type="http://schemas.openxmlformats.org/officeDocument/2006/relationships/notesMaster" Target="/ppt/notesMasters/notesMaster1.xml" Id="Rd7b83567e31f46b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a5063eb3c8a4b23" /><Relationship Type="http://schemas.openxmlformats.org/officeDocument/2006/relationships/notesMaster" Target="/ppt/notesMasters/notesMaster1.xml" Id="Rda3786ab621b42e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8aa778c01a04f06" /><Relationship Type="http://schemas.openxmlformats.org/officeDocument/2006/relationships/notesMaster" Target="/ppt/notesMasters/notesMaster1.xml" Id="Rae77ed9b65a3465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d9edaf451aa4d6a" /><Relationship Type="http://schemas.openxmlformats.org/officeDocument/2006/relationships/notesMaster" Target="/ppt/notesMasters/notesMaster1.xml" Id="Rba43c38cda6349e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28e5743881946ed" /><Relationship Type="http://schemas.openxmlformats.org/officeDocument/2006/relationships/notesMaster" Target="/ppt/notesMasters/notesMaster1.xml" Id="Reb8d639a7f2d42e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f40ba5f9ec640f0" /><Relationship Type="http://schemas.openxmlformats.org/officeDocument/2006/relationships/notesMaster" Target="/ppt/notesMasters/notesMaster1.xml" Id="Rade380cb6676464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dc263ec0fae4a1f" /><Relationship Type="http://schemas.openxmlformats.org/officeDocument/2006/relationships/notesMaster" Target="/ppt/notesMasters/notesMaster1.xml" Id="Rd05696a1ce204f4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e4a3c1be3b24413" /><Relationship Type="http://schemas.openxmlformats.org/officeDocument/2006/relationships/notesMaster" Target="/ppt/notesMasters/notesMaster1.xml" Id="Rfe07ae6eb7d3402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cb5c4f5994c47c7" /><Relationship Type="http://schemas.openxmlformats.org/officeDocument/2006/relationships/notesMaster" Target="/ppt/notesMasters/notesMaster1.xml" Id="R94355753ea2b4fe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9146f96fea54267" /><Relationship Type="http://schemas.openxmlformats.org/officeDocument/2006/relationships/notesMaster" Target="/ppt/notesMasters/notesMaster1.xml" Id="R0f191f961daf4ae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363faa001ca400f" /><Relationship Type="http://schemas.openxmlformats.org/officeDocument/2006/relationships/image" Target="/ppt/media/image.png" Id="Rfb1409e5278c4178" /><Relationship Type="http://schemas.openxmlformats.org/officeDocument/2006/relationships/image" Target="/ppt/media/image2.png" Id="Rdc4283ac47ba4bfb" /><Relationship Type="http://schemas.openxmlformats.org/officeDocument/2006/relationships/image" Target="/ppt/media/image.jpeg" Id="R6d5efab379c042d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27f7bc50f1241a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b1409e5278c417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c4283ac47ba4bf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d5efab379c042d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1bdfdba22244314" /><Relationship Type="http://schemas.openxmlformats.org/officeDocument/2006/relationships/slideLayout" Target="/ppt/slideLayouts/slideLayout1.xml" Id="R681c727733c0498b" /><Relationship Type="http://schemas.openxmlformats.org/officeDocument/2006/relationships/slideLayout" Target="/ppt/slideLayouts/slideLayout2.xml" Id="Ra44d27bc752243d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81c727733c0498b"/>
    <p:sldLayoutId xmlns:r="http://schemas.openxmlformats.org/officeDocument/2006/relationships" id="2147483650" r:id="Ra44d27bc752243d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9f64f5383f94b34" /><Relationship Type="http://schemas.openxmlformats.org/officeDocument/2006/relationships/notesSlide" Target="/ppt/notesSlides/notesSlide1.xml" Id="Rf64b463808ce4c1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fef711255504816" /><Relationship Type="http://schemas.openxmlformats.org/officeDocument/2006/relationships/notesSlide" Target="/ppt/notesSlides/notesSlide2.xml" Id="R24f7d5d029f74c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a11ce8b04744c73" /><Relationship Type="http://schemas.openxmlformats.org/officeDocument/2006/relationships/notesSlide" Target="/ppt/notesSlides/notesSlide3.xml" Id="Re367b659def8438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cab0625973b46d8" /><Relationship Type="http://schemas.openxmlformats.org/officeDocument/2006/relationships/notesSlide" Target="/ppt/notesSlides/notesSlide4.xml" Id="Rfb0ab9883b154e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bf6d40fc7a04079" /><Relationship Type="http://schemas.openxmlformats.org/officeDocument/2006/relationships/notesSlide" Target="/ppt/notesSlides/notesSlide5.xml" Id="R34a11160e3eb44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7e7f73ce3324fba" /><Relationship Type="http://schemas.openxmlformats.org/officeDocument/2006/relationships/notesSlide" Target="/ppt/notesSlides/notesSlide6.xml" Id="Rc51ea9695186453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1492249c64c4389" /><Relationship Type="http://schemas.openxmlformats.org/officeDocument/2006/relationships/notesSlide" Target="/ppt/notesSlides/notesSlide7.xml" Id="R05c9d60fa8e7484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d05ddb1e0144ba8" /><Relationship Type="http://schemas.openxmlformats.org/officeDocument/2006/relationships/notesSlide" Target="/ppt/notesSlides/notesSlide8.xml" Id="R8e60dd876a1d496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7a13746c2b74250" /><Relationship Type="http://schemas.openxmlformats.org/officeDocument/2006/relationships/notesSlide" Target="/ppt/notesSlides/notesSlide9.xml" Id="Ra0937e3877854d9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53e8a918bc54035" /><Relationship Type="http://schemas.openxmlformats.org/officeDocument/2006/relationships/notesSlide" Target="/ppt/notesSlides/notesSlide10.xml" Id="Rdf1a48d8b0a0499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28d85d39a934300" /><Relationship Type="http://schemas.openxmlformats.org/officeDocument/2006/relationships/notesSlide" Target="/ppt/notesSlides/notesSlide11.xml" Id="Rc752154420144ce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3861f6eee02449e" /><Relationship Type="http://schemas.openxmlformats.org/officeDocument/2006/relationships/notesSlide" Target="/ppt/notesSlides/notesSlide12.xml" Id="R96da2f0cb6b244f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bec0cfe3a0947fe" /><Relationship Type="http://schemas.openxmlformats.org/officeDocument/2006/relationships/notesSlide" Target="/ppt/notesSlides/notesSlide13.xml" Id="Rdea44833db6948d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9bf4ee2e8694d3d" /><Relationship Type="http://schemas.openxmlformats.org/officeDocument/2006/relationships/notesSlide" Target="/ppt/notesSlides/notesSlide14.xml" Id="Red073dd5991443d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36838813ea94658" /><Relationship Type="http://schemas.openxmlformats.org/officeDocument/2006/relationships/notesSlide" Target="/ppt/notesSlides/notesSlide15.xml" Id="R414ed636caab407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5291c1722e64037" /><Relationship Type="http://schemas.openxmlformats.org/officeDocument/2006/relationships/notesSlide" Target="/ppt/notesSlides/notesSlide16.xml" Id="R7e1bb9bc583a42f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d11a28d70f344a3" /><Relationship Type="http://schemas.openxmlformats.org/officeDocument/2006/relationships/notesSlide" Target="/ppt/notesSlides/notesSlide17.xml" Id="R8457b45744604ae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1c09c8ca25448a1" /><Relationship Type="http://schemas.openxmlformats.org/officeDocument/2006/relationships/notesSlide" Target="/ppt/notesSlides/notesSlide18.xml" Id="R2e25c177af9b4f9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1f1162108724932" /><Relationship Type="http://schemas.openxmlformats.org/officeDocument/2006/relationships/notesSlide" Target="/ppt/notesSlides/notesSlide19.xml" Id="R3238158f01db403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e289db81fec44b2" /><Relationship Type="http://schemas.openxmlformats.org/officeDocument/2006/relationships/notesSlide" Target="/ppt/notesSlides/notesSlide20.xml" Id="R8c3373d63fb049a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尼希米記第6章</a:t>
            </a:r>
          </a:p>
          <a:p xmlns:a="http://schemas.openxmlformats.org/drawingml/2006/main">
            <a:pPr algn="ctr">
              <a:buNone/>
            </a:pPr>
            <a:r>
              <a:rPr sz="2000">
                <a:solidFill>
                  <a:srgbClr val="FFFFFF"/>
                </a:solidFill>
                <a:latin typeface="Georgia"/>
                <a:ea typeface="Georgia"/>
                <a:cs typeface="Georgia"/>
              </a:rPr>
              <a:t>Nehemiah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  |  Nehemiah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參巴拉、多比雅、阿拉伯人基善和我們其餘的仇敵聽見我已經修完了城牆，其中沒有破裂之處（那時我還沒有安門扇）的，</a:t>
            </a:r>
          </a:p>
          <a:p xmlns:a="http://schemas.openxmlformats.org/drawingml/2006/main">
            <a:pPr algn="ctr">
              <a:buNone/>
            </a:pPr>
            <a:r>
              <a:rPr sz="1800">
                <a:solidFill>
                  <a:srgbClr val="FFFFFF"/>
                </a:solidFill>
                <a:latin typeface="Georgia"/>
                <a:ea typeface="Georgia"/>
                <a:cs typeface="Georgia"/>
              </a:rPr>
              <a:t>Now it came to pass, when Sanballat, and Tobiah, and Geshem the Arabian, and the rest of our enemies, heard that I had builded the wall, and that there was no breach left therein; (though at that time I had not set up the doors upon the gates;)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6:2  |  Nehemiah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參巴拉和基善就打發人來見我，說：「請你來，我們在阿挪平原的一個村莊相會。」他們卻想害我。</a:t>
            </a:r>
          </a:p>
          <a:p xmlns:a="http://schemas.openxmlformats.org/drawingml/2006/main">
            <a:pPr algn="ctr">
              <a:buNone/>
            </a:pPr>
            <a:r>
              <a:rPr sz="2100">
                <a:solidFill>
                  <a:srgbClr val="FFFFFF"/>
                </a:solidFill>
                <a:latin typeface="Georgia"/>
                <a:ea typeface="Georgia"/>
                <a:cs typeface="Georgia"/>
              </a:rPr>
              <a:t>That Sanballat and Geshem sent unto me, saying, Come, let us meet together in some one of the villages in the plain of Ono. But they thought to do me mischief.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6:3  |  Nehemiah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於是我差遣人去見他們，說：「我現在辦理大工，不能下去。焉能停工下去見你們呢？」</a:t>
            </a:r>
          </a:p>
          <a:p xmlns:a="http://schemas.openxmlformats.org/drawingml/2006/main">
            <a:pPr algn="ctr">
              <a:buNone/>
            </a:pPr>
            <a:r>
              <a:rPr sz="2100">
                <a:solidFill>
                  <a:srgbClr val="FFFFFF"/>
                </a:solidFill>
                <a:latin typeface="Georgia"/>
                <a:ea typeface="Georgia"/>
                <a:cs typeface="Georgia"/>
              </a:rPr>
              <a:t>And I sent messengers unto them, saying, I am doing a great work, so that I cannot come down: why should the work cease, whilst I leave it, and come down to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6:4  |  Nehemiah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他們這樣四次打發人來見我，我都如此回答他們。</a:t>
            </a:r>
          </a:p>
          <a:p xmlns:a="http://schemas.openxmlformats.org/drawingml/2006/main">
            <a:pPr algn="ctr">
              <a:buNone/>
            </a:pPr>
            <a:r>
              <a:rPr sz="2400">
                <a:solidFill>
                  <a:srgbClr val="FFFFFF"/>
                </a:solidFill>
                <a:latin typeface="Georgia"/>
                <a:ea typeface="Georgia"/>
                <a:cs typeface="Georgia"/>
              </a:rPr>
              <a:t>Yet they sent unto me four times after this sort; and I answered them after the same manner.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6:5  |  Nehemiah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參巴拉第五次打發僕人來見我，手裏拿着未封的信，</a:t>
            </a:r>
          </a:p>
          <a:p xmlns:a="http://schemas.openxmlformats.org/drawingml/2006/main">
            <a:pPr algn="ctr">
              <a:buNone/>
            </a:pPr>
            <a:r>
              <a:rPr sz="2400">
                <a:solidFill>
                  <a:srgbClr val="FFFFFF"/>
                </a:solidFill>
                <a:latin typeface="Georgia"/>
                <a:ea typeface="Georgia"/>
                <a:cs typeface="Georgia"/>
              </a:rPr>
              <a:t>Then sent Sanballat his servant unto me in like manner the fifth time with an open letter in his hand;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6:6  |  Nehemiah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信上寫着說：「外邦人中有風聲，迦施慕也說，你和猶大人謀反，修造城牆，你要作他們的王；</a:t>
            </a:r>
          </a:p>
          <a:p xmlns:a="http://schemas.openxmlformats.org/drawingml/2006/main">
            <a:pPr algn="ctr">
              <a:buNone/>
            </a:pPr>
            <a:r>
              <a:rPr sz="2100">
                <a:solidFill>
                  <a:srgbClr val="FFFFFF"/>
                </a:solidFill>
                <a:latin typeface="Georgia"/>
                <a:ea typeface="Georgia"/>
                <a:cs typeface="Georgia"/>
              </a:rPr>
              <a:t>Wherein was written, It is reported among the heathen, and Gashmu saith it, that thou and the Jews think to rebel: for which cause thou buildest the wall, that thou mayest be their king, according to these words.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6:7  |  Nehemiah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你又派先知在耶路撒冷指着你宣講，說在猶大有王。現在這話必傳與王知；所以請你來，與我們彼此商議。」</a:t>
            </a:r>
          </a:p>
          <a:p xmlns:a="http://schemas.openxmlformats.org/drawingml/2006/main">
            <a:pPr algn="ctr">
              <a:buNone/>
            </a:pPr>
            <a:r>
              <a:rPr sz="1800">
                <a:solidFill>
                  <a:srgbClr val="FFFFFF"/>
                </a:solidFill>
                <a:latin typeface="Georgia"/>
                <a:ea typeface="Georgia"/>
                <a:cs typeface="Georgia"/>
              </a:rPr>
              <a:t>And thou hast also appointed prophets to preach of thee at Jerusalem, saying, There is a king in Judah: and now shall it be reported to the king according to these words. Come now therefore, and let us take counsel together.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6:8  |  Nehemiah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我就差遣人去見他，說：「你所說的這事，一概沒有，是你心裏捏造的。」</a:t>
            </a:r>
          </a:p>
          <a:p xmlns:a="http://schemas.openxmlformats.org/drawingml/2006/main">
            <a:pPr algn="ctr">
              <a:buNone/>
            </a:pPr>
            <a:r>
              <a:rPr sz="2400">
                <a:solidFill>
                  <a:srgbClr val="FFFFFF"/>
                </a:solidFill>
                <a:latin typeface="Georgia"/>
                <a:ea typeface="Georgia"/>
                <a:cs typeface="Georgia"/>
              </a:rPr>
              <a:t>Then I sent unto him, saying, There are no such things done as thou sayest, but thou feignest them out of thine own heart.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6:9  |  Nehemiah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他們都要使我們懼怕，意思說，他們的手必軟弱，以致工作不能成就。[神啊]，求你堅固我的手。</a:t>
            </a:r>
          </a:p>
          <a:p xmlns:a="http://schemas.openxmlformats.org/drawingml/2006/main">
            <a:pPr algn="ctr">
              <a:buNone/>
            </a:pPr>
            <a:r>
              <a:rPr sz="2400">
                <a:solidFill>
                  <a:srgbClr val="FFFFFF"/>
                </a:solidFill>
                <a:latin typeface="Georgia"/>
                <a:ea typeface="Georgia"/>
                <a:cs typeface="Georgia"/>
              </a:rPr>
              <a:t>For they all made us afraid, saying, Their hands shall be weakened from the work, that it be not done. Now therefore, O God, strengthen my hands.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6:10  |  Nehemiah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我到了米希大別的孫子、第來雅的兒子示瑪雅家裏；那時，他閉門不出。他說：「我們不如在神的殿裏會面，將殿門關鎖；因為他們要來殺你，就是夜裏來殺你。」</a:t>
            </a:r>
          </a:p>
          <a:p xmlns:a="http://schemas.openxmlformats.org/drawingml/2006/main">
            <a:pPr algn="ctr">
              <a:buNone/>
            </a:pPr>
            <a:r>
              <a:rPr sz="1800">
                <a:solidFill>
                  <a:srgbClr val="FFFFFF"/>
                </a:solidFill>
                <a:latin typeface="Georgia"/>
                <a:ea typeface="Georgia"/>
                <a:cs typeface="Georgia"/>
              </a:rPr>
              <a:t>Afterward I came unto the house of Shemaiah the son of Delaiah the son of Mehetabeel, who was shut up; and he said, Let us meet together in the house of God, within the temple, and let us shut the doors of the temple: for they will come to slay thee; yea, in the night will they come to slay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6:11  |  Nehemiah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我說：「像我這樣的人豈要逃跑呢？像我這樣的人豈能進入殿裏保全生命呢？我不進去！」</a:t>
            </a:r>
          </a:p>
          <a:p xmlns:a="http://schemas.openxmlformats.org/drawingml/2006/main">
            <a:pPr algn="ctr">
              <a:buNone/>
            </a:pPr>
            <a:r>
              <a:rPr sz="2400">
                <a:solidFill>
                  <a:srgbClr val="FFFFFF"/>
                </a:solidFill>
                <a:latin typeface="Georgia"/>
                <a:ea typeface="Georgia"/>
                <a:cs typeface="Georgia"/>
              </a:rPr>
              <a:t>And I said, Should such a man as I flee? and who is there, that, being as I am, would go into the temple to save his life? I will not go 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6:12  |  Nehemiah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我看明神沒有差遣他，是他自己說這話攻擊我，是多比雅和參巴拉賄買了他。</a:t>
            </a:r>
          </a:p>
          <a:p xmlns:a="http://schemas.openxmlformats.org/drawingml/2006/main">
            <a:pPr algn="ctr">
              <a:buNone/>
            </a:pPr>
            <a:r>
              <a:rPr sz="2400">
                <a:solidFill>
                  <a:srgbClr val="FFFFFF"/>
                </a:solidFill>
                <a:latin typeface="Georgia"/>
                <a:ea typeface="Georgia"/>
                <a:cs typeface="Georgia"/>
              </a:rPr>
              <a:t>And, lo, I perceived that God had not sent him; but that he pronounced this prophecy against me: for Tobiah and Sanballat had hired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6:13  |  Nehemiah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賄買他的緣故，是要叫我懼怕，依從他犯罪，他們好傳揚惡言毀謗我。</a:t>
            </a:r>
          </a:p>
          <a:p xmlns:a="http://schemas.openxmlformats.org/drawingml/2006/main">
            <a:pPr algn="ctr">
              <a:buNone/>
            </a:pPr>
            <a:r>
              <a:rPr sz="2100">
                <a:solidFill>
                  <a:srgbClr val="FFFFFF"/>
                </a:solidFill>
                <a:latin typeface="Georgia"/>
                <a:ea typeface="Georgia"/>
                <a:cs typeface="Georgia"/>
              </a:rPr>
              <a:t>Therefore was he hired, that I should be afraid, and do so, and sin, and that they might have matter for an evil report, that they might reproach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6:14  |  Nehemiah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我的神啊，多比雅、參巴拉、女先知挪亞底，和其餘的先知要叫我懼怕，求你記念他們所行的這些事。</a:t>
            </a:r>
          </a:p>
          <a:p xmlns:a="http://schemas.openxmlformats.org/drawingml/2006/main">
            <a:pPr algn="ctr">
              <a:buNone/>
            </a:pPr>
            <a:r>
              <a:rPr sz="2100">
                <a:solidFill>
                  <a:srgbClr val="FFFFFF"/>
                </a:solidFill>
                <a:latin typeface="Georgia"/>
                <a:ea typeface="Georgia"/>
                <a:cs typeface="Georgia"/>
              </a:rPr>
              <a:t>My God, think thou upon Tobiah and Sanballat according to these their works, and on the prophetess Noadiah, and the rest of the prophets, that would have put me in fear.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6:15  |  Nehemiah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以祿[月]二十五[日]，城牆修完了，共修了五十二天。</a:t>
            </a:r>
          </a:p>
          <a:p xmlns:a="http://schemas.openxmlformats.org/drawingml/2006/main">
            <a:pPr algn="ctr">
              <a:buNone/>
            </a:pPr>
            <a:r>
              <a:rPr sz="2400">
                <a:solidFill>
                  <a:srgbClr val="FFFFFF"/>
                </a:solidFill>
                <a:latin typeface="Georgia"/>
                <a:ea typeface="Georgia"/>
                <a:cs typeface="Georgia"/>
              </a:rPr>
              <a:t>So the wall was finished in the twenty and fifth day of the month Elul, in fifty and two days.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6:16  |  Nehemiah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我們一切仇敵、四圍的外邦人聽見了便懼怕，愁眉不展；因為見這工作完成是出乎我們的神。</a:t>
            </a:r>
          </a:p>
          <a:p xmlns:a="http://schemas.openxmlformats.org/drawingml/2006/main">
            <a:pPr algn="ctr">
              <a:buNone/>
            </a:pPr>
            <a:r>
              <a:rPr sz="2100">
                <a:solidFill>
                  <a:srgbClr val="FFFFFF"/>
                </a:solidFill>
                <a:latin typeface="Georgia"/>
                <a:ea typeface="Georgia"/>
                <a:cs typeface="Georgia"/>
              </a:rPr>
              <a:t>And it came to pass, that when all our enemies heard thereof, and all the heathen that were about us saw these things, they were much cast down in their own eyes: for they perceived that this work was wrought of our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6:17  |  Nehemiah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在那些日子，猶大的貴冑屢次寄信與多比雅，多比雅也來[信]與他們。</a:t>
            </a:r>
          </a:p>
          <a:p xmlns:a="http://schemas.openxmlformats.org/drawingml/2006/main">
            <a:pPr algn="ctr">
              <a:buNone/>
            </a:pPr>
            <a:r>
              <a:rPr sz="2400">
                <a:solidFill>
                  <a:srgbClr val="FFFFFF"/>
                </a:solidFill>
                <a:latin typeface="Georgia"/>
                <a:ea typeface="Georgia"/>
                <a:cs typeface="Georgia"/>
              </a:rPr>
              <a:t>Moreover in those days the nobles of Judah sent many letters unto Tobiah, and the letters of Tobiah came unto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6:18  |  Nehemiah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在猶大有許多人與多比雅結盟；因他是亞拉的兒子，示迦尼的女婿，並且他的兒子約哈難娶了比利迦兒子米書蘭的女兒為妻。</a:t>
            </a:r>
          </a:p>
          <a:p xmlns:a="http://schemas.openxmlformats.org/drawingml/2006/main">
            <a:pPr algn="ctr">
              <a:buNone/>
            </a:pPr>
            <a:r>
              <a:rPr sz="2100">
                <a:solidFill>
                  <a:srgbClr val="FFFFFF"/>
                </a:solidFill>
                <a:latin typeface="Georgia"/>
                <a:ea typeface="Georgia"/>
                <a:cs typeface="Georgia"/>
              </a:rPr>
              <a:t>For there were many in Judah sworn unto him, because he was the son in law of Shechaniah the son of Arah; and his son Johanan had taken the daughter of Meshullam the son of Berechiah.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6:19  |  Nehemiah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他們常在我面前說多比雅的善行，也將我的話傳與他。多比雅又常寄信來，要叫我懼怕。</a:t>
            </a:r>
          </a:p>
          <a:p xmlns:a="http://schemas.openxmlformats.org/drawingml/2006/main">
            <a:pPr algn="ctr">
              <a:buNone/>
            </a:pPr>
            <a:r>
              <a:rPr sz="2400">
                <a:solidFill>
                  <a:srgbClr val="FFFFFF"/>
                </a:solidFill>
                <a:latin typeface="Georgia"/>
                <a:ea typeface="Georgia"/>
                <a:cs typeface="Georgia"/>
              </a:rPr>
              <a:t>Also they reported his good deeds before me, and uttered my words to him. And Tobiah sent letters to put me in fear.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2026-08-30T04:06:15.8730000Z</dcterms:created>
  <dcterms:modified xsi:type="dcterms:W3CDTF">2026-08-30T04:06:15.8730000Z</dcterms:modified>
</coreProperties>
</file>