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f3a60b61f948b0" /><Relationship Type="http://schemas.openxmlformats.org/officeDocument/2006/relationships/extended-properties" Target="/docProps/app.xml" Id="Rad1b17f55aa348b3" /><Relationship Type="http://schemas.openxmlformats.org/officeDocument/2006/relationships/officeDocument" Target="/ppt/presentation.xml" Id="R8525394b6ecf48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5cccf01cbd46d5"/>
  </p:sldMasterIdLst>
  <p:notesMasterIdLst>
    <p:notesMasterId xmlns:r="http://schemas.openxmlformats.org/officeDocument/2006/relationships" r:id="Rd26d63f7b64a4182"/>
  </p:notesMasterIdLst>
  <p:sldIdLst>
    <p:sldId xmlns:r="http://schemas.openxmlformats.org/officeDocument/2006/relationships" id="256" r:id="Rd204663404f047c5"/>
    <p:sldId xmlns:r="http://schemas.openxmlformats.org/officeDocument/2006/relationships" id="257" r:id="Rf45ddd4194aa4c57"/>
    <p:sldId xmlns:r="http://schemas.openxmlformats.org/officeDocument/2006/relationships" id="258" r:id="R54b54f90b2964100"/>
    <p:sldId xmlns:r="http://schemas.openxmlformats.org/officeDocument/2006/relationships" id="259" r:id="R698f2f3181664fa8"/>
    <p:sldId xmlns:r="http://schemas.openxmlformats.org/officeDocument/2006/relationships" id="260" r:id="R0ea29663ec604b13"/>
    <p:sldId xmlns:r="http://schemas.openxmlformats.org/officeDocument/2006/relationships" id="261" r:id="R6e25f2012ba54e22"/>
    <p:sldId xmlns:r="http://schemas.openxmlformats.org/officeDocument/2006/relationships" id="262" r:id="R29e3b615da504e4b"/>
    <p:sldId xmlns:r="http://schemas.openxmlformats.org/officeDocument/2006/relationships" id="263" r:id="R3d6a5a07ce804c35"/>
    <p:sldId xmlns:r="http://schemas.openxmlformats.org/officeDocument/2006/relationships" id="264" r:id="R09191f9e413d4842"/>
    <p:sldId xmlns:r="http://schemas.openxmlformats.org/officeDocument/2006/relationships" id="265" r:id="R443c6f2efc84400b"/>
    <p:sldId xmlns:r="http://schemas.openxmlformats.org/officeDocument/2006/relationships" id="266" r:id="Ra458e006f9aa49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bb7374a50a43fd" /><Relationship Type="http://schemas.openxmlformats.org/officeDocument/2006/relationships/slideMaster" Target="/ppt/slideMasters/slideMaster1.xml" Id="R635cccf01cbd46d5" /><Relationship Type="http://schemas.openxmlformats.org/officeDocument/2006/relationships/notesMaster" Target="/ppt/notesMasters/notesMaster1.xml" Id="Rd26d63f7b64a4182" /><Relationship Type="http://schemas.openxmlformats.org/officeDocument/2006/relationships/presProps" Target="/ppt/presProps.xml" Id="R9c235dc10ee246f9" /><Relationship Type="http://schemas.openxmlformats.org/officeDocument/2006/relationships/tableStyles" Target="/ppt/tableStyles.xml" Id="R49b9470f24ff428e" /><Relationship Type="http://schemas.openxmlformats.org/officeDocument/2006/relationships/slide" Target="/ppt/slides/slide1.xml" Id="Rd204663404f047c5" /><Relationship Type="http://schemas.openxmlformats.org/officeDocument/2006/relationships/slide" Target="/ppt/slides/slide2.xml" Id="Rf45ddd4194aa4c57" /><Relationship Type="http://schemas.openxmlformats.org/officeDocument/2006/relationships/slide" Target="/ppt/slides/slide3.xml" Id="R54b54f90b2964100" /><Relationship Type="http://schemas.openxmlformats.org/officeDocument/2006/relationships/slide" Target="/ppt/slides/slide4.xml" Id="R698f2f3181664fa8" /><Relationship Type="http://schemas.openxmlformats.org/officeDocument/2006/relationships/slide" Target="/ppt/slides/slide5.xml" Id="R0ea29663ec604b13" /><Relationship Type="http://schemas.openxmlformats.org/officeDocument/2006/relationships/slide" Target="/ppt/slides/slide6.xml" Id="R6e25f2012ba54e22" /><Relationship Type="http://schemas.openxmlformats.org/officeDocument/2006/relationships/slide" Target="/ppt/slides/slide7.xml" Id="R29e3b615da504e4b" /><Relationship Type="http://schemas.openxmlformats.org/officeDocument/2006/relationships/slide" Target="/ppt/slides/slide8.xml" Id="R3d6a5a07ce804c35" /><Relationship Type="http://schemas.openxmlformats.org/officeDocument/2006/relationships/slide" Target="/ppt/slides/slide9.xml" Id="R09191f9e413d4842" /><Relationship Type="http://schemas.openxmlformats.org/officeDocument/2006/relationships/slide" Target="/ppt/slides/slide10.xml" Id="R443c6f2efc84400b" /><Relationship Type="http://schemas.openxmlformats.org/officeDocument/2006/relationships/slide" Target="/ppt/slides/slide11.xml" Id="Ra458e006f9aa49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da38d4cf644f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d5008a53804e97" /><Relationship Type="http://schemas.openxmlformats.org/officeDocument/2006/relationships/notesMaster" Target="/ppt/notesMasters/notesMaster1.xml" Id="Rc667903f97fb4c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01ea8343c843b5" /><Relationship Type="http://schemas.openxmlformats.org/officeDocument/2006/relationships/notesMaster" Target="/ppt/notesMasters/notesMaster1.xml" Id="Ra49980e39db74e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e114c75abb4f15" /><Relationship Type="http://schemas.openxmlformats.org/officeDocument/2006/relationships/notesMaster" Target="/ppt/notesMasters/notesMaster1.xml" Id="R2baef4d4349f48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69c0fe10b64805" /><Relationship Type="http://schemas.openxmlformats.org/officeDocument/2006/relationships/notesMaster" Target="/ppt/notesMasters/notesMaster1.xml" Id="R3db0b2e1ed3643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7059a2d55a4c06" /><Relationship Type="http://schemas.openxmlformats.org/officeDocument/2006/relationships/notesMaster" Target="/ppt/notesMasters/notesMaster1.xml" Id="R17af540160374c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5ce1a2faca459c" /><Relationship Type="http://schemas.openxmlformats.org/officeDocument/2006/relationships/notesMaster" Target="/ppt/notesMasters/notesMaster1.xml" Id="R133fc3ae810e45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4256fe7a164c03" /><Relationship Type="http://schemas.openxmlformats.org/officeDocument/2006/relationships/notesMaster" Target="/ppt/notesMasters/notesMaster1.xml" Id="R03c2e8b0343c4d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daee9f12c24657" /><Relationship Type="http://schemas.openxmlformats.org/officeDocument/2006/relationships/notesMaster" Target="/ppt/notesMasters/notesMaster1.xml" Id="Rd584e88924b744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48c1e3607c4ad0" /><Relationship Type="http://schemas.openxmlformats.org/officeDocument/2006/relationships/notesMaster" Target="/ppt/notesMasters/notesMaster1.xml" Id="R372120950d604d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7f3b3cf609403e" /><Relationship Type="http://schemas.openxmlformats.org/officeDocument/2006/relationships/notesMaster" Target="/ppt/notesMasters/notesMaster1.xml" Id="R6168be529daa463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6e4291c0dfe418c" /><Relationship Type="http://schemas.openxmlformats.org/officeDocument/2006/relationships/notesMaster" Target="/ppt/notesMasters/notesMaster1.xml" Id="R73c850e8d0f24e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06153f4d52450e" /><Relationship Type="http://schemas.openxmlformats.org/officeDocument/2006/relationships/image" Target="/ppt/media/image.png" Id="R5259d54ae5514b36" /><Relationship Type="http://schemas.openxmlformats.org/officeDocument/2006/relationships/image" Target="/ppt/media/image2.png" Id="R427cc6137fbb4726" /><Relationship Type="http://schemas.openxmlformats.org/officeDocument/2006/relationships/image" Target="/ppt/media/image.jpeg" Id="R84f76a9428eb44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66eb33f5494a2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259d54ae5514b3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27cc6137fbb472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f76a9428eb44f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052622e3594a37" /><Relationship Type="http://schemas.openxmlformats.org/officeDocument/2006/relationships/slideLayout" Target="/ppt/slideLayouts/slideLayout1.xml" Id="Rf00b0fcb8f0c4f46" /><Relationship Type="http://schemas.openxmlformats.org/officeDocument/2006/relationships/slideLayout" Target="/ppt/slideLayouts/slideLayout2.xml" Id="R32ac5f6b80aa48b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0b0fcb8f0c4f46"/>
    <p:sldLayoutId xmlns:r="http://schemas.openxmlformats.org/officeDocument/2006/relationships" id="2147483650" r:id="R32ac5f6b80aa48b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bbbe5c9ad14602" /><Relationship Type="http://schemas.openxmlformats.org/officeDocument/2006/relationships/notesSlide" Target="/ppt/notesSlides/notesSlide1.xml" Id="R69614617cc9c45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53b488d5654dd7" /><Relationship Type="http://schemas.openxmlformats.org/officeDocument/2006/relationships/notesSlide" Target="/ppt/notesSlides/notesSlide2.xml" Id="R3917db25ce3e49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1215a526314a50" /><Relationship Type="http://schemas.openxmlformats.org/officeDocument/2006/relationships/notesSlide" Target="/ppt/notesSlides/notesSlide3.xml" Id="R6e26a1a65d2f4a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eeb4e95bf745f3" /><Relationship Type="http://schemas.openxmlformats.org/officeDocument/2006/relationships/notesSlide" Target="/ppt/notesSlides/notesSlide4.xml" Id="R17360e6da6f54e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679da4bc424573" /><Relationship Type="http://schemas.openxmlformats.org/officeDocument/2006/relationships/notesSlide" Target="/ppt/notesSlides/notesSlide5.xml" Id="R9e51522c3f4240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7f43487121488a" /><Relationship Type="http://schemas.openxmlformats.org/officeDocument/2006/relationships/notesSlide" Target="/ppt/notesSlides/notesSlide6.xml" Id="R0dc54f0a616b48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9dcc06ec94417e" /><Relationship Type="http://schemas.openxmlformats.org/officeDocument/2006/relationships/notesSlide" Target="/ppt/notesSlides/notesSlide7.xml" Id="R22666d766fb744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f1b46390da4ff5" /><Relationship Type="http://schemas.openxmlformats.org/officeDocument/2006/relationships/notesSlide" Target="/ppt/notesSlides/notesSlide8.xml" Id="R923f9254c5dd46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51c0fda14e4762" /><Relationship Type="http://schemas.openxmlformats.org/officeDocument/2006/relationships/notesSlide" Target="/ppt/notesSlides/notesSlide9.xml" Id="Rb7d7a236e80844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e6f301d8434cab" /><Relationship Type="http://schemas.openxmlformats.org/officeDocument/2006/relationships/notesSlide" Target="/ppt/notesSlides/notesSlide10.xml" Id="Rf98c2594e6d24d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a9fc4a19eb46f3" /><Relationship Type="http://schemas.openxmlformats.org/officeDocument/2006/relationships/notesSlide" Target="/ppt/notesSlides/notesSlide11.xml" Id="R49b47f24eae342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112:1  |  Psalms 112:1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敬畏耶和華，甚喜愛他命令的， 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Blessed is the man that feareth the LORD, that delighteth greatly in his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112:2  |  Psalms 112:2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他的後裔在世必強盛； 正直人的後代必要蒙福。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seed shall be mighty upon earth: the generation of the upright shall be blessed.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112:3  |  Psalms 112:3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他家中有貨物，有錢財； 他的公義存到永遠。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Wealth and riches shall be in his house: and his righteousness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112:4  |  Psalms 112:4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正直人在黑暗中，有光向他發現； 他有恩惠，有憐憫，有公義。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the upright there ariseth light in the darkness: he is gracious, and full of compassion, and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112:5  |  Psalms 112:5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施恩與人、借貸與人的，這人事情順利； 他被審判的時候要訴明自己的冤。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good man sheweth favour, and lendeth: he will guide his affairs with discretion.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112:6  |  Psalms 112:6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他永不動搖； 義人被記念，直到永遠。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he shall not be moved for ever: the righteous shall be in everlasting remembrance.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112:7  |  Psalms 112:7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他必不怕凶惡的信息； 他心堅定，倚靠耶和華。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be afraid of evil tidings: his heart is fixed, trusting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112:8  |  Psalms 112:8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他心確定，總不懼怕， 直到他看見敵人[遭報]。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heart is established, he shall not be afraid, until he see his desire upon his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112:9  |  Psalms 112:9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他施捨[錢財]，賙濟貧窮； 他的仁義存到永遠。 他的角必被高舉，大有榮耀。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dispersed, he hath given to the poor; his righteousness endureth for ever; his horn shall be exalted with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112:10  |  Psalms 112:10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惡人看見便惱恨，必咬牙而消化； 惡人的心願要歸滅絕。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shall see it, and be grieved; he shall gnash with his teeth, and melt away: the desire of the wicked shall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2026-08-30T04:28:10.5620000Z</dcterms:created>
  <dcterms:modified xsi:type="dcterms:W3CDTF">2026-08-30T04:28:10.5620000Z</dcterms:modified>
</coreProperties>
</file>