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288e1b616b4d1e" /><Relationship Type="http://schemas.openxmlformats.org/officeDocument/2006/relationships/extended-properties" Target="/docProps/app.xml" Id="R13c7b2dce3b54aef" /><Relationship Type="http://schemas.openxmlformats.org/officeDocument/2006/relationships/officeDocument" Target="/ppt/presentation.xml" Id="Rd1349a61ff014e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a6c695c50845b3"/>
  </p:sldMasterIdLst>
  <p:notesMasterIdLst>
    <p:notesMasterId xmlns:r="http://schemas.openxmlformats.org/officeDocument/2006/relationships" r:id="Rb6614aac5d744208"/>
  </p:notesMasterIdLst>
  <p:sldIdLst>
    <p:sldId xmlns:r="http://schemas.openxmlformats.org/officeDocument/2006/relationships" id="256" r:id="Re37e0107e37d47c0"/>
    <p:sldId xmlns:r="http://schemas.openxmlformats.org/officeDocument/2006/relationships" id="257" r:id="Rfc156464b76f4b53"/>
    <p:sldId xmlns:r="http://schemas.openxmlformats.org/officeDocument/2006/relationships" id="258" r:id="R5ad10834b6444188"/>
    <p:sldId xmlns:r="http://schemas.openxmlformats.org/officeDocument/2006/relationships" id="259" r:id="R5b45ef9371c94352"/>
    <p:sldId xmlns:r="http://schemas.openxmlformats.org/officeDocument/2006/relationships" id="260" r:id="R5f3b18a81d464ba7"/>
    <p:sldId xmlns:r="http://schemas.openxmlformats.org/officeDocument/2006/relationships" id="261" r:id="R435ea03f19f44e8b"/>
    <p:sldId xmlns:r="http://schemas.openxmlformats.org/officeDocument/2006/relationships" id="262" r:id="Rc106e3f86f314389"/>
    <p:sldId xmlns:r="http://schemas.openxmlformats.org/officeDocument/2006/relationships" id="263" r:id="Rf107a60136ed48eb"/>
    <p:sldId xmlns:r="http://schemas.openxmlformats.org/officeDocument/2006/relationships" id="264" r:id="R908a791a0fff4b41"/>
    <p:sldId xmlns:r="http://schemas.openxmlformats.org/officeDocument/2006/relationships" id="265" r:id="Raae58f020f8c461f"/>
    <p:sldId xmlns:r="http://schemas.openxmlformats.org/officeDocument/2006/relationships" id="266" r:id="Rfa9afb600bca41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8d7d07b99448d9" /><Relationship Type="http://schemas.openxmlformats.org/officeDocument/2006/relationships/slideMaster" Target="/ppt/slideMasters/slideMaster1.xml" Id="R14a6c695c50845b3" /><Relationship Type="http://schemas.openxmlformats.org/officeDocument/2006/relationships/notesMaster" Target="/ppt/notesMasters/notesMaster1.xml" Id="Rb6614aac5d744208" /><Relationship Type="http://schemas.openxmlformats.org/officeDocument/2006/relationships/presProps" Target="/ppt/presProps.xml" Id="R60bed7128a444024" /><Relationship Type="http://schemas.openxmlformats.org/officeDocument/2006/relationships/tableStyles" Target="/ppt/tableStyles.xml" Id="R384faa9e70514e0e" /><Relationship Type="http://schemas.openxmlformats.org/officeDocument/2006/relationships/slide" Target="/ppt/slides/slide1.xml" Id="Re37e0107e37d47c0" /><Relationship Type="http://schemas.openxmlformats.org/officeDocument/2006/relationships/slide" Target="/ppt/slides/slide2.xml" Id="Rfc156464b76f4b53" /><Relationship Type="http://schemas.openxmlformats.org/officeDocument/2006/relationships/slide" Target="/ppt/slides/slide3.xml" Id="R5ad10834b6444188" /><Relationship Type="http://schemas.openxmlformats.org/officeDocument/2006/relationships/slide" Target="/ppt/slides/slide4.xml" Id="R5b45ef9371c94352" /><Relationship Type="http://schemas.openxmlformats.org/officeDocument/2006/relationships/slide" Target="/ppt/slides/slide5.xml" Id="R5f3b18a81d464ba7" /><Relationship Type="http://schemas.openxmlformats.org/officeDocument/2006/relationships/slide" Target="/ppt/slides/slide6.xml" Id="R435ea03f19f44e8b" /><Relationship Type="http://schemas.openxmlformats.org/officeDocument/2006/relationships/slide" Target="/ppt/slides/slide7.xml" Id="Rc106e3f86f314389" /><Relationship Type="http://schemas.openxmlformats.org/officeDocument/2006/relationships/slide" Target="/ppt/slides/slide8.xml" Id="Rf107a60136ed48eb" /><Relationship Type="http://schemas.openxmlformats.org/officeDocument/2006/relationships/slide" Target="/ppt/slides/slide9.xml" Id="R908a791a0fff4b41" /><Relationship Type="http://schemas.openxmlformats.org/officeDocument/2006/relationships/slide" Target="/ppt/slides/slide10.xml" Id="Raae58f020f8c461f" /><Relationship Type="http://schemas.openxmlformats.org/officeDocument/2006/relationships/slide" Target="/ppt/slides/slide11.xml" Id="Rfa9afb600bca41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93c8ce6ae14d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2c708f1e7248e3" /><Relationship Type="http://schemas.openxmlformats.org/officeDocument/2006/relationships/notesMaster" Target="/ppt/notesMasters/notesMaster1.xml" Id="R53d4a98cc1a24b2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fc4e03321b441b" /><Relationship Type="http://schemas.openxmlformats.org/officeDocument/2006/relationships/notesMaster" Target="/ppt/notesMasters/notesMaster1.xml" Id="Rcf25aafde4fc49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ef30b0814e40d2" /><Relationship Type="http://schemas.openxmlformats.org/officeDocument/2006/relationships/notesMaster" Target="/ppt/notesMasters/notesMaster1.xml" Id="R81965a4c974d4e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727f49e3154142" /><Relationship Type="http://schemas.openxmlformats.org/officeDocument/2006/relationships/notesMaster" Target="/ppt/notesMasters/notesMaster1.xml" Id="Rf211b10d275b47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bd24dac23544f7" /><Relationship Type="http://schemas.openxmlformats.org/officeDocument/2006/relationships/notesMaster" Target="/ppt/notesMasters/notesMaster1.xml" Id="Rbbac0aa489984d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e64670d9314fd2" /><Relationship Type="http://schemas.openxmlformats.org/officeDocument/2006/relationships/notesMaster" Target="/ppt/notesMasters/notesMaster1.xml" Id="R1dbad417f52d41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65f7add4794270" /><Relationship Type="http://schemas.openxmlformats.org/officeDocument/2006/relationships/notesMaster" Target="/ppt/notesMasters/notesMaster1.xml" Id="R1dd617bf164f46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092f9725e94635" /><Relationship Type="http://schemas.openxmlformats.org/officeDocument/2006/relationships/notesMaster" Target="/ppt/notesMasters/notesMaster1.xml" Id="Rb25e9fe09aac4f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75d1773ad1f405c" /><Relationship Type="http://schemas.openxmlformats.org/officeDocument/2006/relationships/notesMaster" Target="/ppt/notesMasters/notesMaster1.xml" Id="R9535c54a1e4242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d5fd18929b4563" /><Relationship Type="http://schemas.openxmlformats.org/officeDocument/2006/relationships/notesMaster" Target="/ppt/notesMasters/notesMaster1.xml" Id="R3e5bf98a46b44dc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fa6a38b99cf4503" /><Relationship Type="http://schemas.openxmlformats.org/officeDocument/2006/relationships/notesMaster" Target="/ppt/notesMasters/notesMaster1.xml" Id="R9f4d99b638d54f0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c15c60d3ee4824" /><Relationship Type="http://schemas.openxmlformats.org/officeDocument/2006/relationships/image" Target="/ppt/media/image.png" Id="Rd7a8637b52e2415b" /><Relationship Type="http://schemas.openxmlformats.org/officeDocument/2006/relationships/image" Target="/ppt/media/image2.png" Id="Rd7d58e93839c470f" /><Relationship Type="http://schemas.openxmlformats.org/officeDocument/2006/relationships/image" Target="/ppt/media/image.jpeg" Id="Raf0985bd36f7402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516c244b60405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7a8637b52e2415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7d58e93839c470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0985bd36f7402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0e3dae4b524974" /><Relationship Type="http://schemas.openxmlformats.org/officeDocument/2006/relationships/slideLayout" Target="/ppt/slideLayouts/slideLayout1.xml" Id="R1ed93762649740e4" /><Relationship Type="http://schemas.openxmlformats.org/officeDocument/2006/relationships/slideLayout" Target="/ppt/slideLayouts/slideLayout2.xml" Id="R1d16301f0786472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d93762649740e4"/>
    <p:sldLayoutId xmlns:r="http://schemas.openxmlformats.org/officeDocument/2006/relationships" id="2147483650" r:id="R1d16301f0786472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699b14eee34b84" /><Relationship Type="http://schemas.openxmlformats.org/officeDocument/2006/relationships/notesSlide" Target="/ppt/notesSlides/notesSlide1.xml" Id="R4ce3804126db44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f19392b6514524" /><Relationship Type="http://schemas.openxmlformats.org/officeDocument/2006/relationships/notesSlide" Target="/ppt/notesSlides/notesSlide2.xml" Id="Rf52d80680b4e45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99b8fc38cd4299" /><Relationship Type="http://schemas.openxmlformats.org/officeDocument/2006/relationships/notesSlide" Target="/ppt/notesSlides/notesSlide3.xml" Id="Rf4e778cd690148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a3ec7836b24096" /><Relationship Type="http://schemas.openxmlformats.org/officeDocument/2006/relationships/notesSlide" Target="/ppt/notesSlides/notesSlide4.xml" Id="Re74e8305efa645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5389a3425441b0" /><Relationship Type="http://schemas.openxmlformats.org/officeDocument/2006/relationships/notesSlide" Target="/ppt/notesSlides/notesSlide5.xml" Id="Rf5c038b35d8a4b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495b70f07345f8" /><Relationship Type="http://schemas.openxmlformats.org/officeDocument/2006/relationships/notesSlide" Target="/ppt/notesSlides/notesSlide6.xml" Id="R505c1aa188f341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f5b6a8c4c94b82" /><Relationship Type="http://schemas.openxmlformats.org/officeDocument/2006/relationships/notesSlide" Target="/ppt/notesSlides/notesSlide7.xml" Id="R26ef8fe539b94a2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e2c642a18a4026" /><Relationship Type="http://schemas.openxmlformats.org/officeDocument/2006/relationships/notesSlide" Target="/ppt/notesSlides/notesSlide8.xml" Id="R4ff4d4cec1b444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e39069e6b04fa4" /><Relationship Type="http://schemas.openxmlformats.org/officeDocument/2006/relationships/notesSlide" Target="/ppt/notesSlides/notesSlide9.xml" Id="R125b7c199ffa479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a0ade117744633" /><Relationship Type="http://schemas.openxmlformats.org/officeDocument/2006/relationships/notesSlide" Target="/ppt/notesSlides/notesSlide10.xml" Id="Rfb1a7033d1bb45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043711a5ac414f" /><Relationship Type="http://schemas.openxmlformats.org/officeDocument/2006/relationships/notesSlide" Target="/ppt/notesSlides/notesSlide11.xml" Id="R9123f665d8c040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146:1  |  Psalms 146:1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我的心哪，你要讚美耶和華！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Praise the LORD, O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146:2  |  Psalms 146:2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我一生要讚美耶和華！ 我還活的時候要歌頌我的神！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While I live will I praise the LORD: I will sing praises unto my God while I have any being.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146:3  |  Psalms 146:3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你們不要倚靠君王，不要倚靠世人； 他一點不能幫助。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Put not your trust in princes, nor in the son of man, in whom there is no help.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146:4  |  Psalms 146:4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他的氣一斷，就歸回塵土； 他所打算的，當日就消滅了。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breath goeth forth, he returneth to his earth; in that very day his thoughts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146:5  |  Psalms 146:5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以雅各的神為幫助、 仰望耶和華－他神的，這人便為有福！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Happy is he that hath the God of Jacob for his help, whose hope is in the LORD his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146:6  |  Psalms 146:6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耶和華造天、地、海，和其中的萬物； 他守誠實，直到永遠。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made heaven, and earth, the sea, and all that therein is: which keepeth truth for ever: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146:7  |  Psalms 146:7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他為受屈的伸冤， 賜食物與飢餓的。 耶和華釋放被囚的；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executeth judgment for the oppressed: which giveth food to the hungry. The LORD looseth the prisoners: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146:8  |  Psalms 146:8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耶和華開了瞎子的[眼睛]； 耶和華扶起被壓下的人。 耶和華喜愛義人。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openeth the eyes of the blind: the LORD raiseth them that are bowed down: the LORD loveth the righteous: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146:9  |  Psalms 146:9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耶和華保護寄居的， 扶持孤兒和寡婦， 卻使惡人的道路彎曲。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preserveth the strangers; he relieveth the fatherless and widow: but the way of the wicked he turneth upside down.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146:10  |  Psalms 146:10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耶和華要作王，直到永遠！ 錫安哪，你的神要作王，直到萬代！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reign for ever, even thy God, O Zion, unto all generations.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2026-08-30T04:31:32.1390000Z</dcterms:created>
  <dcterms:modified xsi:type="dcterms:W3CDTF">2026-08-30T04:31:32.1390000Z</dcterms:modified>
</coreProperties>
</file>