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7a8140d9ca47e3" /><Relationship Type="http://schemas.openxmlformats.org/officeDocument/2006/relationships/extended-properties" Target="/docProps/app.xml" Id="R31ed53141446466a" /><Relationship Type="http://schemas.openxmlformats.org/officeDocument/2006/relationships/officeDocument" Target="/ppt/presentation.xml" Id="R3d837c62ac2141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e9db6d6acc45ec"/>
  </p:sldMasterIdLst>
  <p:notesMasterIdLst>
    <p:notesMasterId xmlns:r="http://schemas.openxmlformats.org/officeDocument/2006/relationships" r:id="R39c92ace554549ca"/>
  </p:notesMasterIdLst>
  <p:sldIdLst>
    <p:sldId xmlns:r="http://schemas.openxmlformats.org/officeDocument/2006/relationships" id="256" r:id="R4aa1fe7320f342ab"/>
    <p:sldId xmlns:r="http://schemas.openxmlformats.org/officeDocument/2006/relationships" id="257" r:id="R2d19757dc2ec48db"/>
    <p:sldId xmlns:r="http://schemas.openxmlformats.org/officeDocument/2006/relationships" id="258" r:id="Rd1dd6960f3af4407"/>
    <p:sldId xmlns:r="http://schemas.openxmlformats.org/officeDocument/2006/relationships" id="259" r:id="Rad141ea362304e7b"/>
    <p:sldId xmlns:r="http://schemas.openxmlformats.org/officeDocument/2006/relationships" id="260" r:id="R9d4e3703752c472e"/>
    <p:sldId xmlns:r="http://schemas.openxmlformats.org/officeDocument/2006/relationships" id="261" r:id="Ra70f4eabb6de41ff"/>
    <p:sldId xmlns:r="http://schemas.openxmlformats.org/officeDocument/2006/relationships" id="262" r:id="R92fc88990e294d6e"/>
    <p:sldId xmlns:r="http://schemas.openxmlformats.org/officeDocument/2006/relationships" id="263" r:id="Rbf800ebb7c054a92"/>
    <p:sldId xmlns:r="http://schemas.openxmlformats.org/officeDocument/2006/relationships" id="264" r:id="R3362d996525c4820"/>
    <p:sldId xmlns:r="http://schemas.openxmlformats.org/officeDocument/2006/relationships" id="265" r:id="R23739027b1e2413a"/>
    <p:sldId xmlns:r="http://schemas.openxmlformats.org/officeDocument/2006/relationships" id="266" r:id="R04b47014a2764c83"/>
    <p:sldId xmlns:r="http://schemas.openxmlformats.org/officeDocument/2006/relationships" id="267" r:id="R8f48a5fb18aa4783"/>
    <p:sldId xmlns:r="http://schemas.openxmlformats.org/officeDocument/2006/relationships" id="268" r:id="R3cc4949f85274b16"/>
    <p:sldId xmlns:r="http://schemas.openxmlformats.org/officeDocument/2006/relationships" id="269" r:id="R12c9b68475d641b8"/>
    <p:sldId xmlns:r="http://schemas.openxmlformats.org/officeDocument/2006/relationships" id="270" r:id="Rcb75a995ca934316"/>
    <p:sldId xmlns:r="http://schemas.openxmlformats.org/officeDocument/2006/relationships" id="271" r:id="R563148e6f5ad401e"/>
    <p:sldId xmlns:r="http://schemas.openxmlformats.org/officeDocument/2006/relationships" id="272" r:id="R99a9b2f54be94bab"/>
    <p:sldId xmlns:r="http://schemas.openxmlformats.org/officeDocument/2006/relationships" id="273" r:id="R9963b8ca31694c6d"/>
    <p:sldId xmlns:r="http://schemas.openxmlformats.org/officeDocument/2006/relationships" id="274" r:id="Rf35d23134c4741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d573fcfaa748af" /><Relationship Type="http://schemas.openxmlformats.org/officeDocument/2006/relationships/slideMaster" Target="/ppt/slideMasters/slideMaster1.xml" Id="Rdce9db6d6acc45ec" /><Relationship Type="http://schemas.openxmlformats.org/officeDocument/2006/relationships/notesMaster" Target="/ppt/notesMasters/notesMaster1.xml" Id="R39c92ace554549ca" /><Relationship Type="http://schemas.openxmlformats.org/officeDocument/2006/relationships/presProps" Target="/ppt/presProps.xml" Id="Rcf70964b5c734021" /><Relationship Type="http://schemas.openxmlformats.org/officeDocument/2006/relationships/tableStyles" Target="/ppt/tableStyles.xml" Id="R3ec7e51071b448f4" /><Relationship Type="http://schemas.openxmlformats.org/officeDocument/2006/relationships/slide" Target="/ppt/slides/slide1.xml" Id="R4aa1fe7320f342ab" /><Relationship Type="http://schemas.openxmlformats.org/officeDocument/2006/relationships/slide" Target="/ppt/slides/slide2.xml" Id="R2d19757dc2ec48db" /><Relationship Type="http://schemas.openxmlformats.org/officeDocument/2006/relationships/slide" Target="/ppt/slides/slide3.xml" Id="Rd1dd6960f3af4407" /><Relationship Type="http://schemas.openxmlformats.org/officeDocument/2006/relationships/slide" Target="/ppt/slides/slide4.xml" Id="Rad141ea362304e7b" /><Relationship Type="http://schemas.openxmlformats.org/officeDocument/2006/relationships/slide" Target="/ppt/slides/slide5.xml" Id="R9d4e3703752c472e" /><Relationship Type="http://schemas.openxmlformats.org/officeDocument/2006/relationships/slide" Target="/ppt/slides/slide6.xml" Id="Ra70f4eabb6de41ff" /><Relationship Type="http://schemas.openxmlformats.org/officeDocument/2006/relationships/slide" Target="/ppt/slides/slide7.xml" Id="R92fc88990e294d6e" /><Relationship Type="http://schemas.openxmlformats.org/officeDocument/2006/relationships/slide" Target="/ppt/slides/slide8.xml" Id="Rbf800ebb7c054a92" /><Relationship Type="http://schemas.openxmlformats.org/officeDocument/2006/relationships/slide" Target="/ppt/slides/slide9.xml" Id="R3362d996525c4820" /><Relationship Type="http://schemas.openxmlformats.org/officeDocument/2006/relationships/slide" Target="/ppt/slides/slide10.xml" Id="R23739027b1e2413a" /><Relationship Type="http://schemas.openxmlformats.org/officeDocument/2006/relationships/slide" Target="/ppt/slides/slide11.xml" Id="R04b47014a2764c83" /><Relationship Type="http://schemas.openxmlformats.org/officeDocument/2006/relationships/slide" Target="/ppt/slides/slide12.xml" Id="R8f48a5fb18aa4783" /><Relationship Type="http://schemas.openxmlformats.org/officeDocument/2006/relationships/slide" Target="/ppt/slides/slide13.xml" Id="R3cc4949f85274b16" /><Relationship Type="http://schemas.openxmlformats.org/officeDocument/2006/relationships/slide" Target="/ppt/slides/slide14.xml" Id="R12c9b68475d641b8" /><Relationship Type="http://schemas.openxmlformats.org/officeDocument/2006/relationships/slide" Target="/ppt/slides/slide15.xml" Id="Rcb75a995ca934316" /><Relationship Type="http://schemas.openxmlformats.org/officeDocument/2006/relationships/slide" Target="/ppt/slides/slide16.xml" Id="R563148e6f5ad401e" /><Relationship Type="http://schemas.openxmlformats.org/officeDocument/2006/relationships/slide" Target="/ppt/slides/slide17.xml" Id="R99a9b2f54be94bab" /><Relationship Type="http://schemas.openxmlformats.org/officeDocument/2006/relationships/slide" Target="/ppt/slides/slide18.xml" Id="R9963b8ca31694c6d" /><Relationship Type="http://schemas.openxmlformats.org/officeDocument/2006/relationships/slide" Target="/ppt/slides/slide19.xml" Id="Rf35d23134c4741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102f0f155941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983907eaaf48d8" /><Relationship Type="http://schemas.openxmlformats.org/officeDocument/2006/relationships/notesMaster" Target="/ppt/notesMasters/notesMaster1.xml" Id="R52a1314102394f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2658497afb4ed7" /><Relationship Type="http://schemas.openxmlformats.org/officeDocument/2006/relationships/notesMaster" Target="/ppt/notesMasters/notesMaster1.xml" Id="R6ff07d19f1da4e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4f6ca37d9a4690" /><Relationship Type="http://schemas.openxmlformats.org/officeDocument/2006/relationships/notesMaster" Target="/ppt/notesMasters/notesMaster1.xml" Id="Ra26dbdbad42846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3efafcd5d2440b" /><Relationship Type="http://schemas.openxmlformats.org/officeDocument/2006/relationships/notesMaster" Target="/ppt/notesMasters/notesMaster1.xml" Id="R7659b7c8c8e24b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34e2e9b8bd491d" /><Relationship Type="http://schemas.openxmlformats.org/officeDocument/2006/relationships/notesMaster" Target="/ppt/notesMasters/notesMaster1.xml" Id="R2776bf9176d84c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b36a6b1517447a" /><Relationship Type="http://schemas.openxmlformats.org/officeDocument/2006/relationships/notesMaster" Target="/ppt/notesMasters/notesMaster1.xml" Id="R9146febbd4fb4e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afb29de6064361" /><Relationship Type="http://schemas.openxmlformats.org/officeDocument/2006/relationships/notesMaster" Target="/ppt/notesMasters/notesMaster1.xml" Id="R07b81e171c8c427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76ad744301a4c43" /><Relationship Type="http://schemas.openxmlformats.org/officeDocument/2006/relationships/notesMaster" Target="/ppt/notesMasters/notesMaster1.xml" Id="Rb62cc9fe2a744e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7594a2ea544e3d" /><Relationship Type="http://schemas.openxmlformats.org/officeDocument/2006/relationships/notesMaster" Target="/ppt/notesMasters/notesMaster1.xml" Id="R630b883ae50647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0fe3c6acf5a46c2" /><Relationship Type="http://schemas.openxmlformats.org/officeDocument/2006/relationships/notesMaster" Target="/ppt/notesMasters/notesMaster1.xml" Id="R00533bbbb20042f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699b1a7e8734a13" /><Relationship Type="http://schemas.openxmlformats.org/officeDocument/2006/relationships/notesMaster" Target="/ppt/notesMasters/notesMaster1.xml" Id="Rbe27cb8be8364cb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b662c8ca38f47da" /><Relationship Type="http://schemas.openxmlformats.org/officeDocument/2006/relationships/notesMaster" Target="/ppt/notesMasters/notesMaster1.xml" Id="Re13aa35dd4af46a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96b221386f54606" /><Relationship Type="http://schemas.openxmlformats.org/officeDocument/2006/relationships/notesMaster" Target="/ppt/notesMasters/notesMaster1.xml" Id="Rfbf74fed181045c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238389cc666472a" /><Relationship Type="http://schemas.openxmlformats.org/officeDocument/2006/relationships/notesMaster" Target="/ppt/notesMasters/notesMaster1.xml" Id="R6732b2bbd8d940b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096e0d9175a40a8" /><Relationship Type="http://schemas.openxmlformats.org/officeDocument/2006/relationships/notesMaster" Target="/ppt/notesMasters/notesMaster1.xml" Id="R1dfb7a76f901475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2778b650688425d" /><Relationship Type="http://schemas.openxmlformats.org/officeDocument/2006/relationships/notesMaster" Target="/ppt/notesMasters/notesMaster1.xml" Id="Rfb44ada36cd54c4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c67e24d03b147ba" /><Relationship Type="http://schemas.openxmlformats.org/officeDocument/2006/relationships/notesMaster" Target="/ppt/notesMasters/notesMaster1.xml" Id="Rb8c89c188aaf445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5db371de1e64ef2" /><Relationship Type="http://schemas.openxmlformats.org/officeDocument/2006/relationships/notesMaster" Target="/ppt/notesMasters/notesMaster1.xml" Id="R23fd8f30b64a4e6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00fe9d4ae7f49e4" /><Relationship Type="http://schemas.openxmlformats.org/officeDocument/2006/relationships/notesMaster" Target="/ppt/notesMasters/notesMaster1.xml" Id="R6ddd68266acd4e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28c87c1b074370" /><Relationship Type="http://schemas.openxmlformats.org/officeDocument/2006/relationships/image" Target="/ppt/media/image.png" Id="R46784648909b43e9" /><Relationship Type="http://schemas.openxmlformats.org/officeDocument/2006/relationships/image" Target="/ppt/media/image2.png" Id="R297b52905b454b2f" /><Relationship Type="http://schemas.openxmlformats.org/officeDocument/2006/relationships/image" Target="/ppt/media/image.jpeg" Id="Rdd593f09af1a45d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28402cafab49d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6784648909b43e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97b52905b454b2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593f09af1a45d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2f05f167de4a21" /><Relationship Type="http://schemas.openxmlformats.org/officeDocument/2006/relationships/slideLayout" Target="/ppt/slideLayouts/slideLayout1.xml" Id="R419e2672b3e94d71" /><Relationship Type="http://schemas.openxmlformats.org/officeDocument/2006/relationships/slideLayout" Target="/ppt/slideLayouts/slideLayout2.xml" Id="R49dfff281cf9485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9e2672b3e94d71"/>
    <p:sldLayoutId xmlns:r="http://schemas.openxmlformats.org/officeDocument/2006/relationships" id="2147483650" r:id="R49dfff281cf9485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c63b287bc047aa" /><Relationship Type="http://schemas.openxmlformats.org/officeDocument/2006/relationships/notesSlide" Target="/ppt/notesSlides/notesSlide1.xml" Id="R7562d17d882645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3cda23619f4dc2" /><Relationship Type="http://schemas.openxmlformats.org/officeDocument/2006/relationships/notesSlide" Target="/ppt/notesSlides/notesSlide2.xml" Id="R6da9b9d8788e47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f1884bdd244805" /><Relationship Type="http://schemas.openxmlformats.org/officeDocument/2006/relationships/notesSlide" Target="/ppt/notesSlides/notesSlide3.xml" Id="R63f4cd97a5a046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67e3a7e05b41d0" /><Relationship Type="http://schemas.openxmlformats.org/officeDocument/2006/relationships/notesSlide" Target="/ppt/notesSlides/notesSlide4.xml" Id="Rd8c2f2ac3d1e4b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14643dee1244ff" /><Relationship Type="http://schemas.openxmlformats.org/officeDocument/2006/relationships/notesSlide" Target="/ppt/notesSlides/notesSlide5.xml" Id="R2d6dc0c568184d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4d9c03777a4c1d" /><Relationship Type="http://schemas.openxmlformats.org/officeDocument/2006/relationships/notesSlide" Target="/ppt/notesSlides/notesSlide6.xml" Id="Rce27fa716d254f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92298de8c040ae" /><Relationship Type="http://schemas.openxmlformats.org/officeDocument/2006/relationships/notesSlide" Target="/ppt/notesSlides/notesSlide7.xml" Id="R51b3180fe8c74c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eff88d214e4bb0" /><Relationship Type="http://schemas.openxmlformats.org/officeDocument/2006/relationships/notesSlide" Target="/ppt/notesSlides/notesSlide8.xml" Id="R5390e1b29a7540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513feebb744993" /><Relationship Type="http://schemas.openxmlformats.org/officeDocument/2006/relationships/notesSlide" Target="/ppt/notesSlides/notesSlide9.xml" Id="R2ac468f0827e43d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f0f5db926a4f3c" /><Relationship Type="http://schemas.openxmlformats.org/officeDocument/2006/relationships/notesSlide" Target="/ppt/notesSlides/notesSlide10.xml" Id="Radcedbcada4a40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6b02fc3cab4a9c" /><Relationship Type="http://schemas.openxmlformats.org/officeDocument/2006/relationships/notesSlide" Target="/ppt/notesSlides/notesSlide11.xml" Id="R279c3164694349a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09cea878b34e26" /><Relationship Type="http://schemas.openxmlformats.org/officeDocument/2006/relationships/notesSlide" Target="/ppt/notesSlides/notesSlide12.xml" Id="Ra5bae3acf6f7482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1e9670951f4654" /><Relationship Type="http://schemas.openxmlformats.org/officeDocument/2006/relationships/notesSlide" Target="/ppt/notesSlides/notesSlide13.xml" Id="R7a7594c062c1400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047c570ac44ee7" /><Relationship Type="http://schemas.openxmlformats.org/officeDocument/2006/relationships/notesSlide" Target="/ppt/notesSlides/notesSlide14.xml" Id="R0dd377756a03426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d095a8564a46bf" /><Relationship Type="http://schemas.openxmlformats.org/officeDocument/2006/relationships/notesSlide" Target="/ppt/notesSlides/notesSlide15.xml" Id="Rd878e20fca4f4fa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7d436892934987" /><Relationship Type="http://schemas.openxmlformats.org/officeDocument/2006/relationships/notesSlide" Target="/ppt/notesSlides/notesSlide16.xml" Id="R3507d2adbed543e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721e9471314ee0" /><Relationship Type="http://schemas.openxmlformats.org/officeDocument/2006/relationships/notesSlide" Target="/ppt/notesSlides/notesSlide17.xml" Id="R2d95002ff7cf4c1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3d31da47f3405d" /><Relationship Type="http://schemas.openxmlformats.org/officeDocument/2006/relationships/notesSlide" Target="/ppt/notesSlides/notesSlide18.xml" Id="Rf09a6eac27504b1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5a42c53ea14c0a" /><Relationship Type="http://schemas.openxmlformats.org/officeDocument/2006/relationships/notesSlide" Target="/ppt/notesSlides/notesSlide19.xml" Id="Rc90143045e0746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Colossians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  |  Colossians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你們作主人的，要公公平平地待僕人，因為知道你們也有一位主在天上。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Masters, give unto your servants that which is just and equal; knowing that ye also have a Master in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4:2  |  Colossians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你們要恆切禱告，在此警醒感恩。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Continue in prayer, and watch in the same with thanksgiving;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4:3  |  Colossians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也要為我們禱告，求神給我們開傳道的門，能以講基督的奧祕（我為此被捆鎖），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Withal praying also for us, that God would open unto us a door of utterance, to speak the mystery of Christ, for which I am also in bonds: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4:4  |  Colossians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叫我按着所該說的話將這奧祕發明出來。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 may make it manifest, as I ought to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4:5  |  Colossians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你們要愛惜光陰，用智慧與外人交往。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Walk in wisdom toward them that are without, redeeming the time.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4:6  |  Colossians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你們的言語要常常帶着和氣，[好像]用鹽調和，就可知道該怎樣回答各人。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your speech be alway with grace, seasoned with salt, that ye may know how ye ought to answer every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4:7  |  Colossians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有我親愛的兄弟推基古要將我一切的事都告訴你們。他是忠心的執事，和我一同作主的僕人。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my state shall Tychicus declare unto you, who is a beloved brother, and a faithful minister and fellowservant in the Lord: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4:8  |  Colossians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我特意打發他到你們那裏去，好叫你們知道我們的光景，又叫他安慰你們的心。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I have sent unto you for the same purpose, that he might know your estate, and comfort your hearts;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4:9  |  Colossians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我又打發一位親愛忠心的兄弟阿尼西謀同去；他也是你們那裏的人。他們要把這裏一切的事都告訴你們。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Onesimus, a faithful and beloved brother, who is one of you. They shall make known unto you all things which are done 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4:10  |  Colossians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與我一同坐監的亞里達古問你們安。巴拿巴的表弟馬可也問你們安。（說到這馬可，你們已經受了吩咐；他若到了你們那裏，你們就接待他。）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Aristarchus my fellowprisoner saluteth you, and Marcus, sister’s son to Barnabas, (touching whom ye received commandments: if he come unto you, receive him;)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4:11  |  Colossians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耶數又稱為猶士都，也問你們安。奉割禮的人中，只有這三個人是為神的國與我一同做工的，也是叫我心裏得安慰的。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Jesus, which is called Justus, who are of the circumcision. These only are my fellowworkers unto the kingdom of God, which have been a comfort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4:12  |  Colossians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有你們那裏的人，作基督耶穌僕人的以巴弗問你們安。他在禱告之間，常為你們竭力地祈求，願你們在神一切的旨意上得以完全，信心充足，能站立得穩。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Epaphras, who is one of you, a servant of Christ, saluteth you, always labouring fervently for you in prayers, that ye may stand perfect and complete in all the will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4:13  |  Colossians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他為你們和老底嘉並希拉坡里的弟兄多多地勞苦，這是我可以給他作見證的。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bear him record, that he hath a great zeal for you, and them that are in Laodicea, and them in Hierapolis.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4:14  |  Colossians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所親愛的醫生路加和底馬問你們安。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Luke, the beloved physician, and Demas, greet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4:15  |  Colossians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請問老底嘉的弟兄和寧法，並她家裏的教會安。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Salute the brethren which are in Laodicea, and Nymphas, and the church which is in his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4:16  |  Colossians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你們念了這書信，便交給老底嘉的教會，叫他們也念；你們也要念從老底嘉來的書信。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this epistle is read among you, cause that it be read also in the church of the Laodiceans; and that ye likewise read the epistle from Laodicea.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4:17  |  Colossians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要對亞基布說：「務要謹慎，盡你從主所受的職分。」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say to Archippus, Take heed to the ministry which thou hast received in the Lord, that thou fulfil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4:18  |  Colossians 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我－保羅親筆問你們安。你們要記念我的捆鎖。願恩惠[常]與你們同在！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salutation by the hand of me Paul. Remember my bonds. Grace be with you.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2026-08-30T06:45:48.0710000Z</dcterms:created>
  <dcterms:modified xsi:type="dcterms:W3CDTF">2026-08-30T06:45:48.0720000Z</dcterms:modified>
</coreProperties>
</file>