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d0e454de1d8487a" /><Relationship Type="http://schemas.openxmlformats.org/officeDocument/2006/relationships/extended-properties" Target="/docProps/app.xml" Id="R1d3a79c177014dfd" /><Relationship Type="http://schemas.openxmlformats.org/officeDocument/2006/relationships/officeDocument" Target="/ppt/presentation.xml" Id="Rfce9830565b540e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dd2e54d53604246"/>
  </p:sldMasterIdLst>
  <p:notesMasterIdLst>
    <p:notesMasterId xmlns:r="http://schemas.openxmlformats.org/officeDocument/2006/relationships" r:id="Rb5de6cbf56f64de3"/>
  </p:notesMasterIdLst>
  <p:sldIdLst>
    <p:sldId xmlns:r="http://schemas.openxmlformats.org/officeDocument/2006/relationships" id="256" r:id="Rde91c1a4ddb445e7"/>
    <p:sldId xmlns:r="http://schemas.openxmlformats.org/officeDocument/2006/relationships" id="257" r:id="R703ed6b79d494212"/>
    <p:sldId xmlns:r="http://schemas.openxmlformats.org/officeDocument/2006/relationships" id="258" r:id="R219c8ad1b4384952"/>
    <p:sldId xmlns:r="http://schemas.openxmlformats.org/officeDocument/2006/relationships" id="259" r:id="R9e239566057647da"/>
    <p:sldId xmlns:r="http://schemas.openxmlformats.org/officeDocument/2006/relationships" id="260" r:id="Rc2d8ecb816634193"/>
    <p:sldId xmlns:r="http://schemas.openxmlformats.org/officeDocument/2006/relationships" id="261" r:id="Rc83d2ab657804d7f"/>
    <p:sldId xmlns:r="http://schemas.openxmlformats.org/officeDocument/2006/relationships" id="262" r:id="R1502b72b47a6403e"/>
    <p:sldId xmlns:r="http://schemas.openxmlformats.org/officeDocument/2006/relationships" id="263" r:id="Rf8a78878efc745f4"/>
    <p:sldId xmlns:r="http://schemas.openxmlformats.org/officeDocument/2006/relationships" id="264" r:id="R320cb0d52d6b4c1f"/>
    <p:sldId xmlns:r="http://schemas.openxmlformats.org/officeDocument/2006/relationships" id="265" r:id="R208a6ab0889a4ace"/>
    <p:sldId xmlns:r="http://schemas.openxmlformats.org/officeDocument/2006/relationships" id="266" r:id="Re3d1aa90cae54f67"/>
    <p:sldId xmlns:r="http://schemas.openxmlformats.org/officeDocument/2006/relationships" id="267" r:id="Rf45278a5b9bd4baa"/>
    <p:sldId xmlns:r="http://schemas.openxmlformats.org/officeDocument/2006/relationships" id="268" r:id="Raac76e7a5ae440d5"/>
    <p:sldId xmlns:r="http://schemas.openxmlformats.org/officeDocument/2006/relationships" id="269" r:id="Radf5210047814c4d"/>
    <p:sldId xmlns:r="http://schemas.openxmlformats.org/officeDocument/2006/relationships" id="270" r:id="R9d5b3c08a416423b"/>
    <p:sldId xmlns:r="http://schemas.openxmlformats.org/officeDocument/2006/relationships" id="271" r:id="R1e19a06471cc459f"/>
    <p:sldId xmlns:r="http://schemas.openxmlformats.org/officeDocument/2006/relationships" id="272" r:id="Raf842df134fd4d36"/>
    <p:sldId xmlns:r="http://schemas.openxmlformats.org/officeDocument/2006/relationships" id="273" r:id="Rb56f109b418848ce"/>
    <p:sldId xmlns:r="http://schemas.openxmlformats.org/officeDocument/2006/relationships" id="274" r:id="R8166608ef343446c"/>
    <p:sldId xmlns:r="http://schemas.openxmlformats.org/officeDocument/2006/relationships" id="275" r:id="R6cd06833e9ac447e"/>
    <p:sldId xmlns:r="http://schemas.openxmlformats.org/officeDocument/2006/relationships" id="276" r:id="R9171e8c41c7e4e4d"/>
    <p:sldId xmlns:r="http://schemas.openxmlformats.org/officeDocument/2006/relationships" id="277" r:id="R52f541f58e3b4959"/>
    <p:sldId xmlns:r="http://schemas.openxmlformats.org/officeDocument/2006/relationships" id="278" r:id="Rc3c9ac9644514559"/>
    <p:sldId xmlns:r="http://schemas.openxmlformats.org/officeDocument/2006/relationships" id="279" r:id="Ra06c5c4a1a99469e"/>
    <p:sldId xmlns:r="http://schemas.openxmlformats.org/officeDocument/2006/relationships" id="280" r:id="R80b0c5870e78462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95189e32d7245bf" /><Relationship Type="http://schemas.openxmlformats.org/officeDocument/2006/relationships/slideMaster" Target="/ppt/slideMasters/slideMaster1.xml" Id="Rbdd2e54d53604246" /><Relationship Type="http://schemas.openxmlformats.org/officeDocument/2006/relationships/notesMaster" Target="/ppt/notesMasters/notesMaster1.xml" Id="Rb5de6cbf56f64de3" /><Relationship Type="http://schemas.openxmlformats.org/officeDocument/2006/relationships/presProps" Target="/ppt/presProps.xml" Id="R4a0434185bac4760" /><Relationship Type="http://schemas.openxmlformats.org/officeDocument/2006/relationships/tableStyles" Target="/ppt/tableStyles.xml" Id="R354f8eabbdd84e81" /><Relationship Type="http://schemas.openxmlformats.org/officeDocument/2006/relationships/slide" Target="/ppt/slides/slide1.xml" Id="Rde91c1a4ddb445e7" /><Relationship Type="http://schemas.openxmlformats.org/officeDocument/2006/relationships/slide" Target="/ppt/slides/slide2.xml" Id="R703ed6b79d494212" /><Relationship Type="http://schemas.openxmlformats.org/officeDocument/2006/relationships/slide" Target="/ppt/slides/slide3.xml" Id="R219c8ad1b4384952" /><Relationship Type="http://schemas.openxmlformats.org/officeDocument/2006/relationships/slide" Target="/ppt/slides/slide4.xml" Id="R9e239566057647da" /><Relationship Type="http://schemas.openxmlformats.org/officeDocument/2006/relationships/slide" Target="/ppt/slides/slide5.xml" Id="Rc2d8ecb816634193" /><Relationship Type="http://schemas.openxmlformats.org/officeDocument/2006/relationships/slide" Target="/ppt/slides/slide6.xml" Id="Rc83d2ab657804d7f" /><Relationship Type="http://schemas.openxmlformats.org/officeDocument/2006/relationships/slide" Target="/ppt/slides/slide7.xml" Id="R1502b72b47a6403e" /><Relationship Type="http://schemas.openxmlformats.org/officeDocument/2006/relationships/slide" Target="/ppt/slides/slide8.xml" Id="Rf8a78878efc745f4" /><Relationship Type="http://schemas.openxmlformats.org/officeDocument/2006/relationships/slide" Target="/ppt/slides/slide9.xml" Id="R320cb0d52d6b4c1f" /><Relationship Type="http://schemas.openxmlformats.org/officeDocument/2006/relationships/slide" Target="/ppt/slides/slide10.xml" Id="R208a6ab0889a4ace" /><Relationship Type="http://schemas.openxmlformats.org/officeDocument/2006/relationships/slide" Target="/ppt/slides/slide11.xml" Id="Re3d1aa90cae54f67" /><Relationship Type="http://schemas.openxmlformats.org/officeDocument/2006/relationships/slide" Target="/ppt/slides/slide12.xml" Id="Rf45278a5b9bd4baa" /><Relationship Type="http://schemas.openxmlformats.org/officeDocument/2006/relationships/slide" Target="/ppt/slides/slide13.xml" Id="Raac76e7a5ae440d5" /><Relationship Type="http://schemas.openxmlformats.org/officeDocument/2006/relationships/slide" Target="/ppt/slides/slide14.xml" Id="Radf5210047814c4d" /><Relationship Type="http://schemas.openxmlformats.org/officeDocument/2006/relationships/slide" Target="/ppt/slides/slide15.xml" Id="R9d5b3c08a416423b" /><Relationship Type="http://schemas.openxmlformats.org/officeDocument/2006/relationships/slide" Target="/ppt/slides/slide16.xml" Id="R1e19a06471cc459f" /><Relationship Type="http://schemas.openxmlformats.org/officeDocument/2006/relationships/slide" Target="/ppt/slides/slide17.xml" Id="Raf842df134fd4d36" /><Relationship Type="http://schemas.openxmlformats.org/officeDocument/2006/relationships/slide" Target="/ppt/slides/slide18.xml" Id="Rb56f109b418848ce" /><Relationship Type="http://schemas.openxmlformats.org/officeDocument/2006/relationships/slide" Target="/ppt/slides/slide19.xml" Id="R8166608ef343446c" /><Relationship Type="http://schemas.openxmlformats.org/officeDocument/2006/relationships/slide" Target="/ppt/slides/slide20.xml" Id="R6cd06833e9ac447e" /><Relationship Type="http://schemas.openxmlformats.org/officeDocument/2006/relationships/slide" Target="/ppt/slides/slide21.xml" Id="R9171e8c41c7e4e4d" /><Relationship Type="http://schemas.openxmlformats.org/officeDocument/2006/relationships/slide" Target="/ppt/slides/slide22.xml" Id="R52f541f58e3b4959" /><Relationship Type="http://schemas.openxmlformats.org/officeDocument/2006/relationships/slide" Target="/ppt/slides/slide23.xml" Id="Rc3c9ac9644514559" /><Relationship Type="http://schemas.openxmlformats.org/officeDocument/2006/relationships/slide" Target="/ppt/slides/slide24.xml" Id="Ra06c5c4a1a99469e" /><Relationship Type="http://schemas.openxmlformats.org/officeDocument/2006/relationships/slide" Target="/ppt/slides/slide25.xml" Id="R80b0c5870e78462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6a8062f23614f8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28e7c40bc464fff" /><Relationship Type="http://schemas.openxmlformats.org/officeDocument/2006/relationships/notesMaster" Target="/ppt/notesMasters/notesMaster1.xml" Id="R18a5e177561a406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6ea442c600a4da2" /><Relationship Type="http://schemas.openxmlformats.org/officeDocument/2006/relationships/notesMaster" Target="/ppt/notesMasters/notesMaster1.xml" Id="R37bd48eca385471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000cd7eeeb94857" /><Relationship Type="http://schemas.openxmlformats.org/officeDocument/2006/relationships/notesMaster" Target="/ppt/notesMasters/notesMaster1.xml" Id="R5006ec10975346a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d8efd7de3eb454c" /><Relationship Type="http://schemas.openxmlformats.org/officeDocument/2006/relationships/notesMaster" Target="/ppt/notesMasters/notesMaster1.xml" Id="Rb820daaf750c4e4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49070f5c628454c" /><Relationship Type="http://schemas.openxmlformats.org/officeDocument/2006/relationships/notesMaster" Target="/ppt/notesMasters/notesMaster1.xml" Id="R4f89b1ae962e4c3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0debc170e7042ba" /><Relationship Type="http://schemas.openxmlformats.org/officeDocument/2006/relationships/notesMaster" Target="/ppt/notesMasters/notesMaster1.xml" Id="R17f1dae7eb22439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62b8232c0a24607" /><Relationship Type="http://schemas.openxmlformats.org/officeDocument/2006/relationships/notesMaster" Target="/ppt/notesMasters/notesMaster1.xml" Id="Radaa568dbfa747f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243872ce23f4507" /><Relationship Type="http://schemas.openxmlformats.org/officeDocument/2006/relationships/notesMaster" Target="/ppt/notesMasters/notesMaster1.xml" Id="Rde3a455f2fcd4bc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050d6f3accc46fa" /><Relationship Type="http://schemas.openxmlformats.org/officeDocument/2006/relationships/notesMaster" Target="/ppt/notesMasters/notesMaster1.xml" Id="R8e6d1b990f3c4fb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28d99e78d584253" /><Relationship Type="http://schemas.openxmlformats.org/officeDocument/2006/relationships/notesMaster" Target="/ppt/notesMasters/notesMaster1.xml" Id="Rb244e8d84bc4428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b1cdae3cf934b24" /><Relationship Type="http://schemas.openxmlformats.org/officeDocument/2006/relationships/notesMaster" Target="/ppt/notesMasters/notesMaster1.xml" Id="Rfb532c388b5b435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de7335dc8e749b2" /><Relationship Type="http://schemas.openxmlformats.org/officeDocument/2006/relationships/notesMaster" Target="/ppt/notesMasters/notesMaster1.xml" Id="R8e222daec46a4d8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a3428ef0b4347e6" /><Relationship Type="http://schemas.openxmlformats.org/officeDocument/2006/relationships/notesMaster" Target="/ppt/notesMasters/notesMaster1.xml" Id="R01770ea69d3f444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f5d2ce8ef0a41b8" /><Relationship Type="http://schemas.openxmlformats.org/officeDocument/2006/relationships/notesMaster" Target="/ppt/notesMasters/notesMaster1.xml" Id="R70b58091d0b9463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99f643b76c44015" /><Relationship Type="http://schemas.openxmlformats.org/officeDocument/2006/relationships/notesMaster" Target="/ppt/notesMasters/notesMaster1.xml" Id="Rb06bc5e9ec51478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0d653237f064d81" /><Relationship Type="http://schemas.openxmlformats.org/officeDocument/2006/relationships/notesMaster" Target="/ppt/notesMasters/notesMaster1.xml" Id="R17895f39d72f4a2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18903220ca943f2" /><Relationship Type="http://schemas.openxmlformats.org/officeDocument/2006/relationships/notesMaster" Target="/ppt/notesMasters/notesMaster1.xml" Id="Raef81914426e466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d1f9c9eddc214fd1" /><Relationship Type="http://schemas.openxmlformats.org/officeDocument/2006/relationships/notesMaster" Target="/ppt/notesMasters/notesMaster1.xml" Id="Rc6c44b6956d34df1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c3cb64d4d004f6a" /><Relationship Type="http://schemas.openxmlformats.org/officeDocument/2006/relationships/notesMaster" Target="/ppt/notesMasters/notesMaster1.xml" Id="R899b850b3d964f0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49e979aeb9a04569" /><Relationship Type="http://schemas.openxmlformats.org/officeDocument/2006/relationships/notesMaster" Target="/ppt/notesMasters/notesMaster1.xml" Id="R5104168ddf9146f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bdb64b0aabf04b8a" /><Relationship Type="http://schemas.openxmlformats.org/officeDocument/2006/relationships/notesMaster" Target="/ppt/notesMasters/notesMaster1.xml" Id="R25635f5496804efa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40fd8282373f4d40" /><Relationship Type="http://schemas.openxmlformats.org/officeDocument/2006/relationships/notesMaster" Target="/ppt/notesMasters/notesMaster1.xml" Id="R600e12ff14fb4b69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0e5f6a56438a4f9f" /><Relationship Type="http://schemas.openxmlformats.org/officeDocument/2006/relationships/notesMaster" Target="/ppt/notesMasters/notesMaster1.xml" Id="R9e0c6071789a4ee1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ed0ac6339a53491d" /><Relationship Type="http://schemas.openxmlformats.org/officeDocument/2006/relationships/notesMaster" Target="/ppt/notesMasters/notesMaster1.xml" Id="R3c791f0251ce431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c048c75ae96642d6" /><Relationship Type="http://schemas.openxmlformats.org/officeDocument/2006/relationships/notesMaster" Target="/ppt/notesMasters/notesMaster1.xml" Id="Rdf934ef8422d439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4a3bc70a5f147fa" /><Relationship Type="http://schemas.openxmlformats.org/officeDocument/2006/relationships/image" Target="/ppt/media/image.png" Id="R2596c36ab5c946f2" /><Relationship Type="http://schemas.openxmlformats.org/officeDocument/2006/relationships/image" Target="/ppt/media/image2.png" Id="R25cb36cfb40e4774" /><Relationship Type="http://schemas.openxmlformats.org/officeDocument/2006/relationships/image" Target="/ppt/media/image.jpeg" Id="R7f374ff2ea994ad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ef9f06c8e344503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2596c36ab5c946f2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25cb36cfb40e4774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374ff2ea994ad7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3b6453c7c624e38" /><Relationship Type="http://schemas.openxmlformats.org/officeDocument/2006/relationships/slideLayout" Target="/ppt/slideLayouts/slideLayout1.xml" Id="Rff1bac63174f4f4d" /><Relationship Type="http://schemas.openxmlformats.org/officeDocument/2006/relationships/slideLayout" Target="/ppt/slideLayouts/slideLayout2.xml" Id="Rd4fd3cf8469d496e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f1bac63174f4f4d"/>
    <p:sldLayoutId xmlns:r="http://schemas.openxmlformats.org/officeDocument/2006/relationships" id="2147483650" r:id="Rd4fd3cf8469d496e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03f7be4b7234741" /><Relationship Type="http://schemas.openxmlformats.org/officeDocument/2006/relationships/notesSlide" Target="/ppt/notesSlides/notesSlide1.xml" Id="R73cca49e2e79453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3f63b253aa94016" /><Relationship Type="http://schemas.openxmlformats.org/officeDocument/2006/relationships/notesSlide" Target="/ppt/notesSlides/notesSlide2.xml" Id="R764d44d16cf0455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bf12da5cb5f4013" /><Relationship Type="http://schemas.openxmlformats.org/officeDocument/2006/relationships/notesSlide" Target="/ppt/notesSlides/notesSlide3.xml" Id="R6af5bcb4d84f493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3a5ed86c84942d5" /><Relationship Type="http://schemas.openxmlformats.org/officeDocument/2006/relationships/notesSlide" Target="/ppt/notesSlides/notesSlide4.xml" Id="Rcf410959b023464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bec0fd2faf84190" /><Relationship Type="http://schemas.openxmlformats.org/officeDocument/2006/relationships/notesSlide" Target="/ppt/notesSlides/notesSlide5.xml" Id="R604fa785c61d4e3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63b39ede3ce4fed" /><Relationship Type="http://schemas.openxmlformats.org/officeDocument/2006/relationships/notesSlide" Target="/ppt/notesSlides/notesSlide6.xml" Id="R5de08c2aae744a5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c85c74458f14d67" /><Relationship Type="http://schemas.openxmlformats.org/officeDocument/2006/relationships/notesSlide" Target="/ppt/notesSlides/notesSlide7.xml" Id="R1313832e7bf6448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fea803d6f584d07" /><Relationship Type="http://schemas.openxmlformats.org/officeDocument/2006/relationships/notesSlide" Target="/ppt/notesSlides/notesSlide8.xml" Id="Raff16eb4e1484a2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1623e54ceee48e5" /><Relationship Type="http://schemas.openxmlformats.org/officeDocument/2006/relationships/notesSlide" Target="/ppt/notesSlides/notesSlide9.xml" Id="Rf322f140b1994a6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78a57296efd4187" /><Relationship Type="http://schemas.openxmlformats.org/officeDocument/2006/relationships/notesSlide" Target="/ppt/notesSlides/notesSlide10.xml" Id="R3876d97fdefd4de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939bd0a86014c11" /><Relationship Type="http://schemas.openxmlformats.org/officeDocument/2006/relationships/notesSlide" Target="/ppt/notesSlides/notesSlide11.xml" Id="R98f50a4fcbbb499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3d3afc620ad43b7" /><Relationship Type="http://schemas.openxmlformats.org/officeDocument/2006/relationships/notesSlide" Target="/ppt/notesSlides/notesSlide12.xml" Id="R394d67c257174ce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e06360b2d6748c8" /><Relationship Type="http://schemas.openxmlformats.org/officeDocument/2006/relationships/notesSlide" Target="/ppt/notesSlides/notesSlide13.xml" Id="R30003979d6a34e9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1c75c1fa8744b7e" /><Relationship Type="http://schemas.openxmlformats.org/officeDocument/2006/relationships/notesSlide" Target="/ppt/notesSlides/notesSlide14.xml" Id="R5ec630a8ae584fa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1e56f1460fb43a4" /><Relationship Type="http://schemas.openxmlformats.org/officeDocument/2006/relationships/notesSlide" Target="/ppt/notesSlides/notesSlide15.xml" Id="R06262390de4a4677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3382fd1e19e4769" /><Relationship Type="http://schemas.openxmlformats.org/officeDocument/2006/relationships/notesSlide" Target="/ppt/notesSlides/notesSlide16.xml" Id="Rad9fafdc6dd24dd6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0dea32a7b5c41d4" /><Relationship Type="http://schemas.openxmlformats.org/officeDocument/2006/relationships/notesSlide" Target="/ppt/notesSlides/notesSlide17.xml" Id="R78d83fc67d234323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92774c65a5d4413" /><Relationship Type="http://schemas.openxmlformats.org/officeDocument/2006/relationships/notesSlide" Target="/ppt/notesSlides/notesSlide18.xml" Id="Rcd42c9a584594c1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f6717535e7b455b" /><Relationship Type="http://schemas.openxmlformats.org/officeDocument/2006/relationships/notesSlide" Target="/ppt/notesSlides/notesSlide19.xml" Id="Rc92a6ba458f9488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072c34a5b344682" /><Relationship Type="http://schemas.openxmlformats.org/officeDocument/2006/relationships/notesSlide" Target="/ppt/notesSlides/notesSlide20.xml" Id="R0563d13c8e9e4ee8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d53a0b6b569405b" /><Relationship Type="http://schemas.openxmlformats.org/officeDocument/2006/relationships/notesSlide" Target="/ppt/notesSlides/notesSlide21.xml" Id="R5fd8294172ee4772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e933282d2043fb" /><Relationship Type="http://schemas.openxmlformats.org/officeDocument/2006/relationships/notesSlide" Target="/ppt/notesSlides/notesSlide22.xml" Id="R05b8093482dd4b43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03eca119ff541f1" /><Relationship Type="http://schemas.openxmlformats.org/officeDocument/2006/relationships/notesSlide" Target="/ppt/notesSlides/notesSlide23.xml" Id="R95cacf88e7c44ab0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1bb35b81c6741e0" /><Relationship Type="http://schemas.openxmlformats.org/officeDocument/2006/relationships/notesSlide" Target="/ppt/notesSlides/notesSlide24.xml" Id="Rb1e3a65c1b844d97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e872b9201914951" /><Relationship Type="http://schemas.openxmlformats.org/officeDocument/2006/relationships/notesSlide" Target="/ppt/notesSlides/notesSlide25.xml" Id="R66b2c3edfa1e476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詩篇第31章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31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31:1  |  Psalms 31:1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大衛的詩，交與伶長。 耶和華啊，我投靠你； 求你使我永不羞愧； 憑你的公義搭救我！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Musician, A Psalm of David. In thee, O LORD, do I put my trust; let me never be ashamed: deliver me in thy righteousness.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31:2  |  Psalms 31:2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求你側耳而聽， 快快救我！ 作我堅固的磐石， 拯救我的保障！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Bow down thine ear to me; deliver me speedily: be thou my strong rock, for an house of defence to save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31:3  |  Psalms 31:3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因為你是我的巖石，我的山寨； 所以，求你為你名的緣故引導我，指點我。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thou art my rock and my fortress; therefore for thy name’s sake lead me, and guide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31:4  |  Psalms 31:4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求你救我脫離人為我暗設的網羅， 因為你是我的保障。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Pull me out of the net that they have laid privily for me: for thou art my strength.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31:5  |  Psalms 31:5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我將我的靈魂交在你手裏； 耶和華誠實的神啊，你救贖了我。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Into thine hand I commit my spirit: thou hast redeemed me, O LORD God of truth.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31:6  |  Psalms 31:6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我恨惡那信奉虛無[之神]的人； 我卻倚靠耶和華。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hated them that regard lying vanities: but I trust in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31:7  |  Psalms 31:7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我要為你的慈愛高興歡喜； 因為你見過我的困苦，知道我心中的艱難。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be glad and rejoice in thy mercy: for thou hast considered my trouble; thou hast known my soul in adversities;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31:8  |  Psalms 31:8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你未曾把我交在仇敵手裏； 你使我的腳站在寬闊之處。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hast not shut me up into the hand of the enemy: thou hast set my feet in a large room.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31:9  |  Psalms 31:9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耶和華啊，求你憐恤我， 因為我在急難之中； 我的眼睛因憂愁而乾癟， 連我的身心也不安舒。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Have mercy upon me, O LORD, for I am in trouble: mine eye is consumed with grief, yea, my soul and my belly.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31:10  |  Psalms 31:10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我的生命為愁苦所消耗； 我的年歲為歎息所曠廢。 我的力量因我的罪孽衰敗； 我的骨頭也枯乾。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my life is spent with grief, and my years with sighing: my strength faileth because of mine iniquity, and my bones are consumed.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31:11  |  Psalms 31:11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我因一切敵人成了羞辱， 在我的鄰舍跟前更甚； 那認識我的都懼怕我， 在外頭看見我的都躲避我。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was a reproach among all mine enemies, but especially among my neighbours, and a fear to mine acquaintance: they that did see me without fled from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31:12  |  Psalms 31:12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我被人忘記，如同死人，無人記念； 我好像破碎的器皿。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am forgotten as a dead man out of mind: I am like a broken vessel.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31:13  |  Psalms 31:13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我聽見了許多人的讒謗， 四圍都是驚嚇； 他們一同商議攻擊我的時候， 就圖謀要害我的性命。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have heard the slander of many: fear was on every side: while they took counsel together against me, they devised to take away my life.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31:14  |  Psalms 31:14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耶和華啊，我仍舊倚靠你； 我說：你是我的神。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 trusted in thee, O LORD: I said, Thou art my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31:15  |  Psalms 31:15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我終身的事在你手中； 求你救我脫離仇敵的手和那些逼迫我的人。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times are in thy hand: deliver me from the hand of mine enemies, and from them that persecute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31:16  |  Psalms 31:16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求你使你的臉光照僕人， 憑你的慈愛拯救我。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Make thy face to shine upon thy servant: save me for thy mercies’ sake.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31:17  |  Psalms 31:17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耶和華啊，求你叫我不致羞愧， 因為我曾呼籲你； 求你使惡人羞愧， 使他們在陰間緘默無聲。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me not be ashamed, O LORD; for I have called upon thee: let the wicked be ashamed, and let them be silent in the grave.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31:18  |  Psalms 31:18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那撒謊的人逞驕傲輕慢， 出狂妄的話攻擊義人； 願他的嘴啞而無言。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the lying lips be put to silence; which speak grievous things proudly and contemptuously against the righteous.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31:19  |  Psalms 31:19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敬畏你、投靠你的人，你為他們所積存的， 在世人面前所施行的恩惠是何等大呢！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Oh how great is thy goodness, which thou hast laid up for them that fear thee; which thou hast wrought for them that trust in thee before the sons of men!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31:20  |  Psalms 31:20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你必把他們藏在你面前的隱密處， 免得遇見人的計謀； 你必暗暗地保守他們在亭子裏， 免受口舌的爭鬧。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shalt hide them in the secret of thy presence from the pride of man: thou shalt keep them secretly in a pavilion from the strife of tongues.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31:21  |  Psalms 31:21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耶和華是應當稱頌的， 因為他在堅固城裏向我施展奇妙的慈愛。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Blessed be the LORD: for he hath shewed me his marvellous kindness in a strong city.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31:22  |  Psalms 31:22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至於我，我曾急促地說： 我從你眼前被隔絕。 然而，我呼求你的時候， 你仍聽我懇求的聲音。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said in my haste, I am cut off from before thine eyes: nevertheless thou heardest the voice of my supplications when I cried unto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31:23  |  Psalms 31:23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耶和華的聖民哪，你們都要愛他！ 耶和華保護誠實人， 足足報應行事驕傲的人。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love the LORD, all ye his saints: for the LORD preserveth the faithful, and plentifully rewardeth the proud doer.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31:24  |  Psalms 31:24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凡仰望耶和華的人， 你們都要壯膽，堅固你們的心！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 of good courage, and he shall strengthen your heart, all ye that hope in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2026-08-30T04:32:18.3060000Z</dcterms:created>
  <dcterms:modified xsi:type="dcterms:W3CDTF">2026-08-30T04:32:18.3060000Z</dcterms:modified>
</coreProperties>
</file>