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965e114da04399" /><Relationship Type="http://schemas.openxmlformats.org/officeDocument/2006/relationships/extended-properties" Target="/docProps/app.xml" Id="Rf1f7bea835144c62" /><Relationship Type="http://schemas.openxmlformats.org/officeDocument/2006/relationships/officeDocument" Target="/ppt/presentation.xml" Id="Rda0987b747f54c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ef08eccd134653"/>
  </p:sldMasterIdLst>
  <p:notesMasterIdLst>
    <p:notesMasterId xmlns:r="http://schemas.openxmlformats.org/officeDocument/2006/relationships" r:id="R970955c2fe0e4a8c"/>
  </p:notesMasterIdLst>
  <p:sldIdLst>
    <p:sldId xmlns:r="http://schemas.openxmlformats.org/officeDocument/2006/relationships" id="256" r:id="Rf9bf704141624f13"/>
    <p:sldId xmlns:r="http://schemas.openxmlformats.org/officeDocument/2006/relationships" id="257" r:id="R37e35509cff54a2c"/>
    <p:sldId xmlns:r="http://schemas.openxmlformats.org/officeDocument/2006/relationships" id="258" r:id="Rb69b7a1b78a3434c"/>
    <p:sldId xmlns:r="http://schemas.openxmlformats.org/officeDocument/2006/relationships" id="259" r:id="R9fedaff746c4434e"/>
    <p:sldId xmlns:r="http://schemas.openxmlformats.org/officeDocument/2006/relationships" id="260" r:id="R809e403e217b44fc"/>
    <p:sldId xmlns:r="http://schemas.openxmlformats.org/officeDocument/2006/relationships" id="261" r:id="R87e692f9f8454018"/>
    <p:sldId xmlns:r="http://schemas.openxmlformats.org/officeDocument/2006/relationships" id="262" r:id="Rbafcd1db9c2640dd"/>
    <p:sldId xmlns:r="http://schemas.openxmlformats.org/officeDocument/2006/relationships" id="263" r:id="R111752897e91474b"/>
    <p:sldId xmlns:r="http://schemas.openxmlformats.org/officeDocument/2006/relationships" id="264" r:id="Re8571751c34a4ef4"/>
    <p:sldId xmlns:r="http://schemas.openxmlformats.org/officeDocument/2006/relationships" id="265" r:id="R8376dc5b557946b4"/>
    <p:sldId xmlns:r="http://schemas.openxmlformats.org/officeDocument/2006/relationships" id="266" r:id="R3bd9acca9f1842e7"/>
    <p:sldId xmlns:r="http://schemas.openxmlformats.org/officeDocument/2006/relationships" id="267" r:id="R450d23abfb314ffb"/>
    <p:sldId xmlns:r="http://schemas.openxmlformats.org/officeDocument/2006/relationships" id="268" r:id="R99f1910373a345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ce33ffed4f4dc7" /><Relationship Type="http://schemas.openxmlformats.org/officeDocument/2006/relationships/slideMaster" Target="/ppt/slideMasters/slideMaster1.xml" Id="R0aef08eccd134653" /><Relationship Type="http://schemas.openxmlformats.org/officeDocument/2006/relationships/notesMaster" Target="/ppt/notesMasters/notesMaster1.xml" Id="R970955c2fe0e4a8c" /><Relationship Type="http://schemas.openxmlformats.org/officeDocument/2006/relationships/presProps" Target="/ppt/presProps.xml" Id="R50e0b1e7f81b49a5" /><Relationship Type="http://schemas.openxmlformats.org/officeDocument/2006/relationships/tableStyles" Target="/ppt/tableStyles.xml" Id="Rbf9980bfcf7f49c7" /><Relationship Type="http://schemas.openxmlformats.org/officeDocument/2006/relationships/slide" Target="/ppt/slides/slide1.xml" Id="Rf9bf704141624f13" /><Relationship Type="http://schemas.openxmlformats.org/officeDocument/2006/relationships/slide" Target="/ppt/slides/slide2.xml" Id="R37e35509cff54a2c" /><Relationship Type="http://schemas.openxmlformats.org/officeDocument/2006/relationships/slide" Target="/ppt/slides/slide3.xml" Id="Rb69b7a1b78a3434c" /><Relationship Type="http://schemas.openxmlformats.org/officeDocument/2006/relationships/slide" Target="/ppt/slides/slide4.xml" Id="R9fedaff746c4434e" /><Relationship Type="http://schemas.openxmlformats.org/officeDocument/2006/relationships/slide" Target="/ppt/slides/slide5.xml" Id="R809e403e217b44fc" /><Relationship Type="http://schemas.openxmlformats.org/officeDocument/2006/relationships/slide" Target="/ppt/slides/slide6.xml" Id="R87e692f9f8454018" /><Relationship Type="http://schemas.openxmlformats.org/officeDocument/2006/relationships/slide" Target="/ppt/slides/slide7.xml" Id="Rbafcd1db9c2640dd" /><Relationship Type="http://schemas.openxmlformats.org/officeDocument/2006/relationships/slide" Target="/ppt/slides/slide8.xml" Id="R111752897e91474b" /><Relationship Type="http://schemas.openxmlformats.org/officeDocument/2006/relationships/slide" Target="/ppt/slides/slide9.xml" Id="Re8571751c34a4ef4" /><Relationship Type="http://schemas.openxmlformats.org/officeDocument/2006/relationships/slide" Target="/ppt/slides/slide10.xml" Id="R8376dc5b557946b4" /><Relationship Type="http://schemas.openxmlformats.org/officeDocument/2006/relationships/slide" Target="/ppt/slides/slide11.xml" Id="R3bd9acca9f1842e7" /><Relationship Type="http://schemas.openxmlformats.org/officeDocument/2006/relationships/slide" Target="/ppt/slides/slide12.xml" Id="R450d23abfb314ffb" /><Relationship Type="http://schemas.openxmlformats.org/officeDocument/2006/relationships/slide" Target="/ppt/slides/slide13.xml" Id="R99f1910373a345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9015171b5b46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580143eb2d45b7" /><Relationship Type="http://schemas.openxmlformats.org/officeDocument/2006/relationships/notesMaster" Target="/ppt/notesMasters/notesMaster1.xml" Id="R465ac2202db44a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716df055344577" /><Relationship Type="http://schemas.openxmlformats.org/officeDocument/2006/relationships/notesMaster" Target="/ppt/notesMasters/notesMaster1.xml" Id="R846ccbd06d2646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1513caf2d64c9e" /><Relationship Type="http://schemas.openxmlformats.org/officeDocument/2006/relationships/notesMaster" Target="/ppt/notesMasters/notesMaster1.xml" Id="R95a844ea16c148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223a8f23234898" /><Relationship Type="http://schemas.openxmlformats.org/officeDocument/2006/relationships/notesMaster" Target="/ppt/notesMasters/notesMaster1.xml" Id="R00f4321e847b40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c3e5b6656847b7" /><Relationship Type="http://schemas.openxmlformats.org/officeDocument/2006/relationships/notesMaster" Target="/ppt/notesMasters/notesMaster1.xml" Id="Re88bd8c4c51646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02dc488b964b9d" /><Relationship Type="http://schemas.openxmlformats.org/officeDocument/2006/relationships/notesMaster" Target="/ppt/notesMasters/notesMaster1.xml" Id="R90f01a22e28d48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9eaaacc6a954bb3" /><Relationship Type="http://schemas.openxmlformats.org/officeDocument/2006/relationships/notesMaster" Target="/ppt/notesMasters/notesMaster1.xml" Id="Rddcca11d144e4e7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e5e9c1bdee4a73" /><Relationship Type="http://schemas.openxmlformats.org/officeDocument/2006/relationships/notesMaster" Target="/ppt/notesMasters/notesMaster1.xml" Id="Rc018ff74fd994a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fc5dc324e04aa5" /><Relationship Type="http://schemas.openxmlformats.org/officeDocument/2006/relationships/notesMaster" Target="/ppt/notesMasters/notesMaster1.xml" Id="R3f4ff97236aa45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6b6ae3bbe314743" /><Relationship Type="http://schemas.openxmlformats.org/officeDocument/2006/relationships/notesMaster" Target="/ppt/notesMasters/notesMaster1.xml" Id="Rc0ab966a84fd44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280f2a3a3e4d46" /><Relationship Type="http://schemas.openxmlformats.org/officeDocument/2006/relationships/notesMaster" Target="/ppt/notesMasters/notesMaster1.xml" Id="R424911fa69614b3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1090cc1c45f4d8e" /><Relationship Type="http://schemas.openxmlformats.org/officeDocument/2006/relationships/notesMaster" Target="/ppt/notesMasters/notesMaster1.xml" Id="Rf0bd635961e847e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0c15397efd149c5" /><Relationship Type="http://schemas.openxmlformats.org/officeDocument/2006/relationships/notesMaster" Target="/ppt/notesMasters/notesMaster1.xml" Id="Ra5138ae0e7f945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04bdbb327547d5" /><Relationship Type="http://schemas.openxmlformats.org/officeDocument/2006/relationships/image" Target="/ppt/media/image.png" Id="R2c502eb0dd39483e" /><Relationship Type="http://schemas.openxmlformats.org/officeDocument/2006/relationships/image" Target="/ppt/media/image2.png" Id="Rb6d80188f87a4aee" /><Relationship Type="http://schemas.openxmlformats.org/officeDocument/2006/relationships/image" Target="/ppt/media/image.jpeg" Id="Rb96b14b89541493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a0dbe88fbb47c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c502eb0dd39483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6d80188f87a4ae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6b14b89541493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7f251acec641ec" /><Relationship Type="http://schemas.openxmlformats.org/officeDocument/2006/relationships/slideLayout" Target="/ppt/slideLayouts/slideLayout1.xml" Id="Rfb5eef2a97d24755" /><Relationship Type="http://schemas.openxmlformats.org/officeDocument/2006/relationships/slideLayout" Target="/ppt/slideLayouts/slideLayout2.xml" Id="Rde82b34ec90b4ab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5eef2a97d24755"/>
    <p:sldLayoutId xmlns:r="http://schemas.openxmlformats.org/officeDocument/2006/relationships" id="2147483650" r:id="Rde82b34ec90b4ab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80d667ce874751" /><Relationship Type="http://schemas.openxmlformats.org/officeDocument/2006/relationships/notesSlide" Target="/ppt/notesSlides/notesSlide1.xml" Id="Re00d54ceabed43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249e4b2f444546" /><Relationship Type="http://schemas.openxmlformats.org/officeDocument/2006/relationships/notesSlide" Target="/ppt/notesSlides/notesSlide2.xml" Id="Rbb0afe45ac404c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7d2e5375694b3f" /><Relationship Type="http://schemas.openxmlformats.org/officeDocument/2006/relationships/notesSlide" Target="/ppt/notesSlides/notesSlide3.xml" Id="Rb79df1625fe443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42942f66cb4ecd" /><Relationship Type="http://schemas.openxmlformats.org/officeDocument/2006/relationships/notesSlide" Target="/ppt/notesSlides/notesSlide4.xml" Id="R228ea1cce3e643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533b5d2e05464d" /><Relationship Type="http://schemas.openxmlformats.org/officeDocument/2006/relationships/notesSlide" Target="/ppt/notesSlides/notesSlide5.xml" Id="R898f5abdf82742e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fa5b9c31c34d5c" /><Relationship Type="http://schemas.openxmlformats.org/officeDocument/2006/relationships/notesSlide" Target="/ppt/notesSlides/notesSlide6.xml" Id="Re0629ad1d8414c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8e06d5b38b4a15" /><Relationship Type="http://schemas.openxmlformats.org/officeDocument/2006/relationships/notesSlide" Target="/ppt/notesSlides/notesSlide7.xml" Id="R40be0337c8d744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9ec806dbad472a" /><Relationship Type="http://schemas.openxmlformats.org/officeDocument/2006/relationships/notesSlide" Target="/ppt/notesSlides/notesSlide8.xml" Id="R99f601616e6449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63998749b142f8" /><Relationship Type="http://schemas.openxmlformats.org/officeDocument/2006/relationships/notesSlide" Target="/ppt/notesSlides/notesSlide9.xml" Id="R4c676f1c56eb418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a017e022dd4320" /><Relationship Type="http://schemas.openxmlformats.org/officeDocument/2006/relationships/notesSlide" Target="/ppt/notesSlides/notesSlide10.xml" Id="R0f3f6d3c9231458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70038c95234fd3" /><Relationship Type="http://schemas.openxmlformats.org/officeDocument/2006/relationships/notesSlide" Target="/ppt/notesSlides/notesSlide11.xml" Id="R4ee44792e21f40b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3326344cf64ea2" /><Relationship Type="http://schemas.openxmlformats.org/officeDocument/2006/relationships/notesSlide" Target="/ppt/notesSlides/notesSlide12.xml" Id="R1b307ddd5bfc4d1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1d8deddee341a0" /><Relationship Type="http://schemas.openxmlformats.org/officeDocument/2006/relationships/notesSlide" Target="/ppt/notesSlides/notesSlide13.xml" Id="Rf20ef0b477bb4f0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以賽亞書第64章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64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64:1  |  Isaiah 64:1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願你裂天而降； 願山在你面前震動－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thou wouldest rend the heavens, that thou wouldest come down, that the mountains might flow down at thy presence,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64:2  |  Isaiah 64:2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好像火燒乾柴， 又像火將水燒開， 使你敵人知道你的名， 使列國在你面前發顫！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when the melting fire burneth, the fire causeth the waters to boil, to make thy name known to thine adversaries, that the nations may tremble at thy presence!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64:3  |  Isaiah 64:3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你曾行我們不能逆料可畏的事。 那時你降臨，山嶺在你面前震動。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didst terrible things which we looked not for, thou camest down, the mountains flowed down at thy presence.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64:4  |  Isaiah 64:4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從古以來，人未曾聽見、未曾耳聞、未曾眼見 在你以外有甚麼神為等候他的人行事。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since the beginning of the world men have not heard, nor perceived by the ear, neither hath the eye seen, O God, beside thee, what he hath prepared for him that waiteth for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64:5  |  Isaiah 64:5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你迎接那歡喜行義、記念你道的人； 你曾發怒，我們[仍]犯罪； 這景況已久，我們還能得救嗎？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meetest him that rejoiceth and worketh righteousness, those that remember thee in thy ways: behold, thou art wroth; for we have sinned: in those is continuance, and we shall be saved.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64:6  |  Isaiah 64:6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我們都像不潔淨的人； 所有的義都像污穢的衣服。 我們都像葉子漸漸枯乾； 我們的罪孽好像風把我們吹去。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we are all as an unclean thing, and all our righteousnesses are as filthy rags; and we all do fade as a leaf; and our iniquities, like the wind, have taken us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64:7  |  Isaiah 64:7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並且無人求告你的名； 無人奮力抓住你。 原來你掩面不顧我們， 使我們因罪孽消化。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is none that calleth upon thy name, that stirreth up himself to take hold of thee: for thou hast hid thy face from us, and hast consumed us, because of our iniquities.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64:8  |  Isaiah 64:8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耶和華啊，現在你仍是我們的父！ 我們是泥，你是窯匠； 我們都是你手的工作。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now, O LORD, thou art our father; we are the clay, and thou our potter; and we all are the work of thy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64:9  |  Isaiah 64:9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耶和華啊，求你不要大發震怒， 也不要永遠記念罪孽。 求你垂顧我們， 我們都是你的百姓。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wroth very sore, O LORD, neither remember iniquity for ever: behold, see, we beseech thee, we are all thy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64:10  |  Isaiah 64:10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你的聖邑變為曠野。 錫安變為曠野； 耶路撒冷成為荒場。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holy cities are a wilderness, Zion is a wilderness, Jerusalem a desolation.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64:11  |  Isaiah 64:11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我們聖潔華美的殿－ 就是我們列祖讚美你的所在被火焚燒； 我們所羨慕的美地盡都荒廢。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holy and our beautiful house, where our fathers praised thee, is burned up with fire: and all our pleasant things are laid waste.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64:12  |  Isaiah 64:12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耶和華啊，有這些事，你還忍得住嗎？ 你仍靜默使我們深受苦難嗎？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refrain thyself for these things, O LORD? wilt thou hold thy peace, and afflict us very sore?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2026-08-30T04:00:08.4750000Z</dcterms:created>
  <dcterms:modified xsi:type="dcterms:W3CDTF">2026-08-30T04:00:08.4750000Z</dcterms:modified>
</coreProperties>
</file>