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717a5fa07b47e9" /><Relationship Type="http://schemas.openxmlformats.org/officeDocument/2006/relationships/extended-properties" Target="/docProps/app.xml" Id="R7eb61f4d6d864206" /><Relationship Type="http://schemas.openxmlformats.org/officeDocument/2006/relationships/officeDocument" Target="/ppt/presentation.xml" Id="Re446acf315e84cd9" /></Relationships>
</file>

<file path=ppt/presentation.xml><?xml version="1.0" encoding="utf-8"?>
<p:presentation xmlns:p="http://schemas.openxmlformats.org/presentationml/2006/main">
  <p:sldMasterIdLst>
    <p:sldMasterId xmlns:r="http://schemas.openxmlformats.org/officeDocument/2006/relationships" id="2147483648" r:id="R9a3d6e333b82422b"/>
  </p:sldMasterIdLst>
  <p:notesMasterIdLst>
    <p:notesMasterId xmlns:r="http://schemas.openxmlformats.org/officeDocument/2006/relationships" r:id="R9adb39aae71249c8"/>
  </p:notesMasterIdLst>
  <p:sldIdLst>
    <p:sldId xmlns:r="http://schemas.openxmlformats.org/officeDocument/2006/relationships" id="256" r:id="R693379af1c66405a"/>
    <p:sldId xmlns:r="http://schemas.openxmlformats.org/officeDocument/2006/relationships" id="257" r:id="R1dd143afe12c451e"/>
    <p:sldId xmlns:r="http://schemas.openxmlformats.org/officeDocument/2006/relationships" id="258" r:id="R85686847246549f9"/>
    <p:sldId xmlns:r="http://schemas.openxmlformats.org/officeDocument/2006/relationships" id="259" r:id="R6d7a527534f945e0"/>
    <p:sldId xmlns:r="http://schemas.openxmlformats.org/officeDocument/2006/relationships" id="260" r:id="R04ebd97e73aa491b"/>
    <p:sldId xmlns:r="http://schemas.openxmlformats.org/officeDocument/2006/relationships" id="261" r:id="R2d0aa61e710f423b"/>
    <p:sldId xmlns:r="http://schemas.openxmlformats.org/officeDocument/2006/relationships" id="262" r:id="Rcb39355899ba4766"/>
    <p:sldId xmlns:r="http://schemas.openxmlformats.org/officeDocument/2006/relationships" id="263" r:id="R6dac7c08ee79437e"/>
    <p:sldId xmlns:r="http://schemas.openxmlformats.org/officeDocument/2006/relationships" id="264" r:id="R698060c58c89474e"/>
    <p:sldId xmlns:r="http://schemas.openxmlformats.org/officeDocument/2006/relationships" id="265" r:id="R9b5d1d60f8ce4787"/>
    <p:sldId xmlns:r="http://schemas.openxmlformats.org/officeDocument/2006/relationships" id="266" r:id="Rf14883b4375b4443"/>
    <p:sldId xmlns:r="http://schemas.openxmlformats.org/officeDocument/2006/relationships" id="267" r:id="R086508ff7ef24282"/>
    <p:sldId xmlns:r="http://schemas.openxmlformats.org/officeDocument/2006/relationships" id="268" r:id="R8fd15d872ee44a84"/>
    <p:sldId xmlns:r="http://schemas.openxmlformats.org/officeDocument/2006/relationships" id="269" r:id="Rbd7e91586dd3493b"/>
    <p:sldId xmlns:r="http://schemas.openxmlformats.org/officeDocument/2006/relationships" id="270" r:id="R1e6f066ab5804f05"/>
    <p:sldId xmlns:r="http://schemas.openxmlformats.org/officeDocument/2006/relationships" id="271" r:id="R1cfe9e55aad74698"/>
    <p:sldId xmlns:r="http://schemas.openxmlformats.org/officeDocument/2006/relationships" id="272" r:id="R7bb40ce15bcb4f63"/>
    <p:sldId xmlns:r="http://schemas.openxmlformats.org/officeDocument/2006/relationships" id="273" r:id="Rd05d41f31807463e"/>
    <p:sldId xmlns:r="http://schemas.openxmlformats.org/officeDocument/2006/relationships" id="274" r:id="R6b6d3fb674b44cd7"/>
    <p:sldId xmlns:r="http://schemas.openxmlformats.org/officeDocument/2006/relationships" id="275" r:id="Rcb7864aca4d64c32"/>
    <p:sldId xmlns:r="http://schemas.openxmlformats.org/officeDocument/2006/relationships" id="276" r:id="R6a79d7cad5e94868"/>
    <p:sldId xmlns:r="http://schemas.openxmlformats.org/officeDocument/2006/relationships" id="277" r:id="R0a8d9e05f65b4643"/>
    <p:sldId xmlns:r="http://schemas.openxmlformats.org/officeDocument/2006/relationships" id="278" r:id="R89f655cfb84b4dda"/>
    <p:sldId xmlns:r="http://schemas.openxmlformats.org/officeDocument/2006/relationships" id="279" r:id="Ra18afb688bdf4cd9"/>
    <p:sldId xmlns:r="http://schemas.openxmlformats.org/officeDocument/2006/relationships" id="280" r:id="Rc226799ebe93417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18df15cbce44a9c" /><Relationship Type="http://schemas.openxmlformats.org/officeDocument/2006/relationships/slideMaster" Target="/ppt/slideMasters/slideMaster1.xml" Id="R9a3d6e333b82422b" /><Relationship Type="http://schemas.openxmlformats.org/officeDocument/2006/relationships/notesMaster" Target="/ppt/notesMasters/notesMaster1.xml" Id="R9adb39aae71249c8" /><Relationship Type="http://schemas.openxmlformats.org/officeDocument/2006/relationships/presProps" Target="/ppt/presProps.xml" Id="Reff12bcac65c4533" /><Relationship Type="http://schemas.openxmlformats.org/officeDocument/2006/relationships/tableStyles" Target="/ppt/tableStyles.xml" Id="R46c3b26d96904bf7" /><Relationship Type="http://schemas.openxmlformats.org/officeDocument/2006/relationships/slide" Target="/ppt/slides/slide1.xml" Id="R693379af1c66405a" /><Relationship Type="http://schemas.openxmlformats.org/officeDocument/2006/relationships/slide" Target="/ppt/slides/slide2.xml" Id="R1dd143afe12c451e" /><Relationship Type="http://schemas.openxmlformats.org/officeDocument/2006/relationships/slide" Target="/ppt/slides/slide3.xml" Id="R85686847246549f9" /><Relationship Type="http://schemas.openxmlformats.org/officeDocument/2006/relationships/slide" Target="/ppt/slides/slide4.xml" Id="R6d7a527534f945e0" /><Relationship Type="http://schemas.openxmlformats.org/officeDocument/2006/relationships/slide" Target="/ppt/slides/slide5.xml" Id="R04ebd97e73aa491b" /><Relationship Type="http://schemas.openxmlformats.org/officeDocument/2006/relationships/slide" Target="/ppt/slides/slide6.xml" Id="R2d0aa61e710f423b" /><Relationship Type="http://schemas.openxmlformats.org/officeDocument/2006/relationships/slide" Target="/ppt/slides/slide7.xml" Id="Rcb39355899ba4766" /><Relationship Type="http://schemas.openxmlformats.org/officeDocument/2006/relationships/slide" Target="/ppt/slides/slide8.xml" Id="R6dac7c08ee79437e" /><Relationship Type="http://schemas.openxmlformats.org/officeDocument/2006/relationships/slide" Target="/ppt/slides/slide9.xml" Id="R698060c58c89474e" /><Relationship Type="http://schemas.openxmlformats.org/officeDocument/2006/relationships/slide" Target="/ppt/slides/slide10.xml" Id="R9b5d1d60f8ce4787" /><Relationship Type="http://schemas.openxmlformats.org/officeDocument/2006/relationships/slide" Target="/ppt/slides/slide11.xml" Id="Rf14883b4375b4443" /><Relationship Type="http://schemas.openxmlformats.org/officeDocument/2006/relationships/slide" Target="/ppt/slides/slide12.xml" Id="R086508ff7ef24282" /><Relationship Type="http://schemas.openxmlformats.org/officeDocument/2006/relationships/slide" Target="/ppt/slides/slide13.xml" Id="R8fd15d872ee44a84" /><Relationship Type="http://schemas.openxmlformats.org/officeDocument/2006/relationships/slide" Target="/ppt/slides/slide14.xml" Id="Rbd7e91586dd3493b" /><Relationship Type="http://schemas.openxmlformats.org/officeDocument/2006/relationships/slide" Target="/ppt/slides/slide15.xml" Id="R1e6f066ab5804f05" /><Relationship Type="http://schemas.openxmlformats.org/officeDocument/2006/relationships/slide" Target="/ppt/slides/slide16.xml" Id="R1cfe9e55aad74698" /><Relationship Type="http://schemas.openxmlformats.org/officeDocument/2006/relationships/slide" Target="/ppt/slides/slide17.xml" Id="R7bb40ce15bcb4f63" /><Relationship Type="http://schemas.openxmlformats.org/officeDocument/2006/relationships/slide" Target="/ppt/slides/slide18.xml" Id="Rd05d41f31807463e" /><Relationship Type="http://schemas.openxmlformats.org/officeDocument/2006/relationships/slide" Target="/ppt/slides/slide19.xml" Id="R6b6d3fb674b44cd7" /><Relationship Type="http://schemas.openxmlformats.org/officeDocument/2006/relationships/slide" Target="/ppt/slides/slide20.xml" Id="Rcb7864aca4d64c32" /><Relationship Type="http://schemas.openxmlformats.org/officeDocument/2006/relationships/slide" Target="/ppt/slides/slide21.xml" Id="R6a79d7cad5e94868" /><Relationship Type="http://schemas.openxmlformats.org/officeDocument/2006/relationships/slide" Target="/ppt/slides/slide22.xml" Id="R0a8d9e05f65b4643" /><Relationship Type="http://schemas.openxmlformats.org/officeDocument/2006/relationships/slide" Target="/ppt/slides/slide23.xml" Id="R89f655cfb84b4dda" /><Relationship Type="http://schemas.openxmlformats.org/officeDocument/2006/relationships/slide" Target="/ppt/slides/slide24.xml" Id="Ra18afb688bdf4cd9" /><Relationship Type="http://schemas.openxmlformats.org/officeDocument/2006/relationships/slide" Target="/ppt/slides/slide25.xml" Id="Rc226799ebe93417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65d073d45c42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11af5e399a4bc5" /><Relationship Type="http://schemas.openxmlformats.org/officeDocument/2006/relationships/notesMaster" Target="/ppt/notesMasters/notesMaster1.xml" Id="R7872cc7094ca4d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92e634f4784f4c" /><Relationship Type="http://schemas.openxmlformats.org/officeDocument/2006/relationships/notesMaster" Target="/ppt/notesMasters/notesMaster1.xml" Id="R2a9f093fc8b14051"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8cd26d2e784515" /><Relationship Type="http://schemas.openxmlformats.org/officeDocument/2006/relationships/notesMaster" Target="/ppt/notesMasters/notesMaster1.xml" Id="R6fb10f38300f42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e4b486e4fd492d" /><Relationship Type="http://schemas.openxmlformats.org/officeDocument/2006/relationships/notesMaster" Target="/ppt/notesMasters/notesMaster1.xml" Id="Rfc723ce02d2f45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8db16d74fb476c" /><Relationship Type="http://schemas.openxmlformats.org/officeDocument/2006/relationships/notesMaster" Target="/ppt/notesMasters/notesMaster1.xml" Id="R17f72e097d5a4f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e7ca936b3754042" /><Relationship Type="http://schemas.openxmlformats.org/officeDocument/2006/relationships/notesMaster" Target="/ppt/notesMasters/notesMaster1.xml" Id="R3adb5b6cbb6242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0f40ce3345452d" /><Relationship Type="http://schemas.openxmlformats.org/officeDocument/2006/relationships/notesMaster" Target="/ppt/notesMasters/notesMaster1.xml" Id="R69b91159f50e46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25ab411cdb294208" /><Relationship Type="http://schemas.openxmlformats.org/officeDocument/2006/relationships/notesMaster" Target="/ppt/notesMasters/notesMaster1.xml" Id="R0f96841fee8c49b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86b76418b2e431d" /><Relationship Type="http://schemas.openxmlformats.org/officeDocument/2006/relationships/notesMaster" Target="/ppt/notesMasters/notesMaster1.xml" Id="Re67036ac61a84f1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651a7832dc54078" /><Relationship Type="http://schemas.openxmlformats.org/officeDocument/2006/relationships/notesMaster" Target="/ppt/notesMasters/notesMaster1.xml" Id="R671cbfdbeadc435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d16f9974b94763" /><Relationship Type="http://schemas.openxmlformats.org/officeDocument/2006/relationships/notesMaster" Target="/ppt/notesMasters/notesMaster1.xml" Id="R2eaa489c8260450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29d9ee17ba4db6" /><Relationship Type="http://schemas.openxmlformats.org/officeDocument/2006/relationships/notesMaster" Target="/ppt/notesMasters/notesMaster1.xml" Id="R616da1a02dba4d3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e5d8bd1d694e6f" /><Relationship Type="http://schemas.openxmlformats.org/officeDocument/2006/relationships/notesMaster" Target="/ppt/notesMasters/notesMaster1.xml" Id="Rdd6b8821c26f45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b5d85eeee794e1c" /><Relationship Type="http://schemas.openxmlformats.org/officeDocument/2006/relationships/notesMaster" Target="/ppt/notesMasters/notesMaster1.xml" Id="R00aa56fdf7b04e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b6f398106774b7d" /><Relationship Type="http://schemas.openxmlformats.org/officeDocument/2006/relationships/notesMaster" Target="/ppt/notesMasters/notesMaster1.xml" Id="R38444f41065a43a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b04f478cd524dd7" /><Relationship Type="http://schemas.openxmlformats.org/officeDocument/2006/relationships/notesMaster" Target="/ppt/notesMasters/notesMaster1.xml" Id="R8fdcf3f2b97b47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0557651e944d27" /><Relationship Type="http://schemas.openxmlformats.org/officeDocument/2006/relationships/notesMaster" Target="/ppt/notesMasters/notesMaster1.xml" Id="Rc3a73a8ef5af4e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6b4846ecdcb4280" /><Relationship Type="http://schemas.openxmlformats.org/officeDocument/2006/relationships/notesMaster" Target="/ppt/notesMasters/notesMaster1.xml" Id="R2681d09f0aef410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2045c35c3234bac" /><Relationship Type="http://schemas.openxmlformats.org/officeDocument/2006/relationships/notesMaster" Target="/ppt/notesMasters/notesMaster1.xml" Id="Ra08bc70301254f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9cc5df93204f26" /><Relationship Type="http://schemas.openxmlformats.org/officeDocument/2006/relationships/notesMaster" Target="/ppt/notesMasters/notesMaster1.xml" Id="R18a1ea3ec41f4ed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c29e3ffb9444d92" /><Relationship Type="http://schemas.openxmlformats.org/officeDocument/2006/relationships/notesMaster" Target="/ppt/notesMasters/notesMaster1.xml" Id="R556cae60ff82483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4b57bebd5b8486a" /><Relationship Type="http://schemas.openxmlformats.org/officeDocument/2006/relationships/notesMaster" Target="/ppt/notesMasters/notesMaster1.xml" Id="R97da176103a2495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29f6a38f1942df" /><Relationship Type="http://schemas.openxmlformats.org/officeDocument/2006/relationships/notesMaster" Target="/ppt/notesMasters/notesMaster1.xml" Id="R959d2a8222ae45d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24b423455a64530" /><Relationship Type="http://schemas.openxmlformats.org/officeDocument/2006/relationships/notesMaster" Target="/ppt/notesMasters/notesMaster1.xml" Id="R30ff5206d8304eb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1bd792a2fc446d5" /><Relationship Type="http://schemas.openxmlformats.org/officeDocument/2006/relationships/notesMaster" Target="/ppt/notesMasters/notesMaster1.xml" Id="Rd08b2c0eb00d4e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0d74fd4cfc4b8a" /><Relationship Type="http://schemas.openxmlformats.org/officeDocument/2006/relationships/image" Target="/ppt/media/image.png" Id="R0a19e05b21134358" /><Relationship Type="http://schemas.openxmlformats.org/officeDocument/2006/relationships/image" Target="/ppt/media/image2.png" Id="Rb3c819b8dc9945cb" /><Relationship Type="http://schemas.openxmlformats.org/officeDocument/2006/relationships/image" Target="/ppt/media/image.jpeg" Id="R23190e12d7b34ce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0c48f4ddfb40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a19e05b2113435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c819b8dc9945c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3190e12d7b34ce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6155667cdf4e4f" /><Relationship Type="http://schemas.openxmlformats.org/officeDocument/2006/relationships/slideLayout" Target="/ppt/slideLayouts/slideLayout1.xml" Id="R2684abe8bffd49c1" /><Relationship Type="http://schemas.openxmlformats.org/officeDocument/2006/relationships/slideLayout" Target="/ppt/slideLayouts/slideLayout2.xml" Id="Reae25fddf0744ff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84abe8bffd49c1"/>
    <p:sldLayoutId xmlns:r="http://schemas.openxmlformats.org/officeDocument/2006/relationships" id="2147483650" r:id="Reae25fddf0744ff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7f1c7bd1cf34376" /><Relationship Type="http://schemas.openxmlformats.org/officeDocument/2006/relationships/notesSlide" Target="/ppt/notesSlides/notesSlide1.xml" Id="R481aa1e9cc3440c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2acb0001ad6499a" /><Relationship Type="http://schemas.openxmlformats.org/officeDocument/2006/relationships/notesSlide" Target="/ppt/notesSlides/notesSlide2.xml" Id="R4f74817f1e43412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aa622a5bb504951" /><Relationship Type="http://schemas.openxmlformats.org/officeDocument/2006/relationships/notesSlide" Target="/ppt/notesSlides/notesSlide3.xml" Id="R00fe5f2d77f2460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938f9f307ec4816" /><Relationship Type="http://schemas.openxmlformats.org/officeDocument/2006/relationships/notesSlide" Target="/ppt/notesSlides/notesSlide4.xml" Id="R835f9fa0a92749f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c18365ffa4240c7" /><Relationship Type="http://schemas.openxmlformats.org/officeDocument/2006/relationships/notesSlide" Target="/ppt/notesSlides/notesSlide5.xml" Id="R035fbe8ab03f4dc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464ab74f40b464b" /><Relationship Type="http://schemas.openxmlformats.org/officeDocument/2006/relationships/notesSlide" Target="/ppt/notesSlides/notesSlide6.xml" Id="R7aab6ebc21364d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679f630c07c48a4" /><Relationship Type="http://schemas.openxmlformats.org/officeDocument/2006/relationships/notesSlide" Target="/ppt/notesSlides/notesSlide7.xml" Id="R010ec8fd7ec645a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25d7fe1719643d5" /><Relationship Type="http://schemas.openxmlformats.org/officeDocument/2006/relationships/notesSlide" Target="/ppt/notesSlides/notesSlide8.xml" Id="Rfecf7324e7da426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d713e781c14da2" /><Relationship Type="http://schemas.openxmlformats.org/officeDocument/2006/relationships/notesSlide" Target="/ppt/notesSlides/notesSlide9.xml" Id="R85cc670175c445d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0b11b685c3346f4" /><Relationship Type="http://schemas.openxmlformats.org/officeDocument/2006/relationships/notesSlide" Target="/ppt/notesSlides/notesSlide10.xml" Id="R3a1cadc7115e417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27880383edb4c69" /><Relationship Type="http://schemas.openxmlformats.org/officeDocument/2006/relationships/notesSlide" Target="/ppt/notesSlides/notesSlide11.xml" Id="R6da4ec3c43b647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d8068a63dfe4f13" /><Relationship Type="http://schemas.openxmlformats.org/officeDocument/2006/relationships/notesSlide" Target="/ppt/notesSlides/notesSlide12.xml" Id="Raa79cdd7a96043f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899182383204c8b" /><Relationship Type="http://schemas.openxmlformats.org/officeDocument/2006/relationships/notesSlide" Target="/ppt/notesSlides/notesSlide13.xml" Id="R69584c836cfc4fb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549176d292f4603" /><Relationship Type="http://schemas.openxmlformats.org/officeDocument/2006/relationships/notesSlide" Target="/ppt/notesSlides/notesSlide14.xml" Id="R8cedf41039284c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fbcda48e054f4d" /><Relationship Type="http://schemas.openxmlformats.org/officeDocument/2006/relationships/notesSlide" Target="/ppt/notesSlides/notesSlide15.xml" Id="Ra9389945633641f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19c799b0620416b" /><Relationship Type="http://schemas.openxmlformats.org/officeDocument/2006/relationships/notesSlide" Target="/ppt/notesSlides/notesSlide16.xml" Id="R58068ee34c094bd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29b6f49bf7d4f66" /><Relationship Type="http://schemas.openxmlformats.org/officeDocument/2006/relationships/notesSlide" Target="/ppt/notesSlides/notesSlide17.xml" Id="Ra8e690d9215f420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29e1298584e4d38" /><Relationship Type="http://schemas.openxmlformats.org/officeDocument/2006/relationships/notesSlide" Target="/ppt/notesSlides/notesSlide18.xml" Id="R9604e9e5dc584d7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ea53d86d2e04614" /><Relationship Type="http://schemas.openxmlformats.org/officeDocument/2006/relationships/notesSlide" Target="/ppt/notesSlides/notesSlide19.xml" Id="Rb876505be99e4d4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73e13ac9c1e4f06" /><Relationship Type="http://schemas.openxmlformats.org/officeDocument/2006/relationships/notesSlide" Target="/ppt/notesSlides/notesSlide20.xml" Id="Rd46f6a2dd1c14b4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d922d42a6674b06" /><Relationship Type="http://schemas.openxmlformats.org/officeDocument/2006/relationships/notesSlide" Target="/ppt/notesSlides/notesSlide21.xml" Id="R19858dd3dca04b0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0c6748bb1234dce" /><Relationship Type="http://schemas.openxmlformats.org/officeDocument/2006/relationships/notesSlide" Target="/ppt/notesSlides/notesSlide22.xml" Id="Rbdc35ac39828450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a7f9d9396b6402c" /><Relationship Type="http://schemas.openxmlformats.org/officeDocument/2006/relationships/notesSlide" Target="/ppt/notesSlides/notesSlide23.xml" Id="R37edaf02ef6540b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8c603727c55495d" /><Relationship Type="http://schemas.openxmlformats.org/officeDocument/2006/relationships/notesSlide" Target="/ppt/notesSlides/notesSlide24.xml" Id="R6fa91ee910e74e2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e2079c73f914cf2" /><Relationship Type="http://schemas.openxmlformats.org/officeDocument/2006/relationships/notesSlide" Target="/ppt/notesSlides/notesSlide25.xml" Id="Rab30e36df63848b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創世記第14章</a:t>
            </a:r>
          </a:p>
          <a:p xmlns:a="http://schemas.openxmlformats.org/drawingml/2006/main">
            <a:pPr algn="ctr">
              <a:buNone/>
            </a:pPr>
            <a:r>
              <a:rPr sz="2000">
                <a:solidFill>
                  <a:srgbClr val="FFFFFF"/>
                </a:solidFill>
                <a:latin typeface="Georgia"/>
                <a:ea typeface="Georgia"/>
                <a:cs typeface="Georgia"/>
              </a:rPr>
              <a:t>Genesis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  |  Genesis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當暗拉非作示拿王，亞略作以拉撒王，基大老瑪作以攔王，提達作戈印王的時候，</a:t>
            </a:r>
          </a:p>
          <a:p xmlns:a="http://schemas.openxmlformats.org/drawingml/2006/main">
            <a:pPr algn="ctr">
              <a:buNone/>
            </a:pPr>
            <a:r>
              <a:rPr sz="2400">
                <a:solidFill>
                  <a:srgbClr val="FFFFFF"/>
                </a:solidFill>
                <a:latin typeface="Georgia"/>
                <a:ea typeface="Georgia"/>
                <a:cs typeface="Georgia"/>
              </a:rPr>
              <a:t>And it came to pass in the days of Amraphel king of Shinar, Arioch king of Ellasar, Chedorlaomer king of Elam, and Tidal king of nations;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  |  Genesis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他們都攻打所多瑪王比拉、蛾摩拉王比沙、押瑪王示納、洗扁王善以別，和比拉王；比拉就是瑣珥。</a:t>
            </a:r>
          </a:p>
          <a:p xmlns:a="http://schemas.openxmlformats.org/drawingml/2006/main">
            <a:pPr algn="ctr">
              <a:buNone/>
            </a:pPr>
            <a:r>
              <a:rPr sz="2100">
                <a:solidFill>
                  <a:srgbClr val="FFFFFF"/>
                </a:solidFill>
                <a:latin typeface="Georgia"/>
                <a:ea typeface="Georgia"/>
                <a:cs typeface="Georgia"/>
              </a:rPr>
              <a:t>That these made war with Bera king of Sodom, and with Birsha king of Gomorrah, Shinab king of Admah, and Shemeber king of Zeboiim, and the king of Bela, which is Zoar.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14:3  |  Genesis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這五王都在西訂谷會合；西訂谷就是鹽海。</a:t>
            </a:r>
          </a:p>
          <a:p xmlns:a="http://schemas.openxmlformats.org/drawingml/2006/main">
            <a:pPr algn="ctr">
              <a:buNone/>
            </a:pPr>
            <a:r>
              <a:rPr sz="2800">
                <a:solidFill>
                  <a:srgbClr val="FFFFFF"/>
                </a:solidFill>
                <a:latin typeface="Georgia"/>
                <a:ea typeface="Georgia"/>
                <a:cs typeface="Georgia"/>
              </a:rPr>
              <a:t>All these were joined together in the vale of Siddim, which is the salt sea.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14:4  |  Genesis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他們已經事奉基大老瑪十二年，到十三年就背叛了。</a:t>
            </a:r>
          </a:p>
          <a:p xmlns:a="http://schemas.openxmlformats.org/drawingml/2006/main">
            <a:pPr algn="ctr">
              <a:buNone/>
            </a:pPr>
            <a:r>
              <a:rPr sz="2800">
                <a:solidFill>
                  <a:srgbClr val="FFFFFF"/>
                </a:solidFill>
                <a:latin typeface="Georgia"/>
                <a:ea typeface="Georgia"/>
                <a:cs typeface="Georgia"/>
              </a:rPr>
              <a:t>Twelve years they served Chedorlaomer, and in the thirteenth year they rebelled.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14:5  |  Genesis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十四年，基大老瑪和同盟的王都來在亞特律‧加寧，殺敗了利乏音人，在哈麥殺敗了蘇西人，在沙微‧基列亭殺敗了以米人，</a:t>
            </a:r>
          </a:p>
          <a:p xmlns:a="http://schemas.openxmlformats.org/drawingml/2006/main">
            <a:pPr algn="ctr">
              <a:buNone/>
            </a:pPr>
            <a:r>
              <a:rPr sz="2100">
                <a:solidFill>
                  <a:srgbClr val="FFFFFF"/>
                </a:solidFill>
                <a:latin typeface="Georgia"/>
                <a:ea typeface="Georgia"/>
                <a:cs typeface="Georgia"/>
              </a:rPr>
              <a:t>And in the fourteenth year came Chedorlaomer, and the kings that were with him, and smote the Rephaims in Ashteroth Karnaim, and the Zuzims in Ham, and the Emims in Shaveh Kiriathaim,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14:6  |  Genesis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在何利人的西珥山殺敗了何利人，一直殺到靠近曠野的伊勒‧巴蘭。</a:t>
            </a:r>
          </a:p>
          <a:p xmlns:a="http://schemas.openxmlformats.org/drawingml/2006/main">
            <a:pPr algn="ctr">
              <a:buNone/>
            </a:pPr>
            <a:r>
              <a:rPr sz="2800">
                <a:solidFill>
                  <a:srgbClr val="FFFFFF"/>
                </a:solidFill>
                <a:latin typeface="Georgia"/>
                <a:ea typeface="Georgia"/>
                <a:cs typeface="Georgia"/>
              </a:rPr>
              <a:t>And the Horites in their mount Seir, unto El-paran, which is by the wilderness.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14:7  |  Genesis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他們回到安‧密巴，就是加低斯，殺敗了亞瑪力全地的人，以及住在哈洗遜‧他瑪的亞摩利人。</a:t>
            </a:r>
          </a:p>
          <a:p xmlns:a="http://schemas.openxmlformats.org/drawingml/2006/main">
            <a:pPr algn="ctr">
              <a:buNone/>
            </a:pPr>
            <a:r>
              <a:rPr sz="2100">
                <a:solidFill>
                  <a:srgbClr val="FFFFFF"/>
                </a:solidFill>
                <a:latin typeface="Georgia"/>
                <a:ea typeface="Georgia"/>
                <a:cs typeface="Georgia"/>
              </a:rPr>
              <a:t>And they returned, and came to En-mishpat, which is Kadesh, and smote all the country of the Amalekites, and also the Amorites, that dwelt in Hazezon-tamar.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14:8  |  Genesis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於是所多瑪王、蛾摩拉王、押瑪王、洗扁王，和比拉王（比拉就是瑣珥）都出來，在西訂谷擺陣，與他們交戰，</a:t>
            </a:r>
          </a:p>
          <a:p xmlns:a="http://schemas.openxmlformats.org/drawingml/2006/main">
            <a:pPr algn="ctr">
              <a:buNone/>
            </a:pPr>
            <a:r>
              <a:rPr sz="2100">
                <a:solidFill>
                  <a:srgbClr val="FFFFFF"/>
                </a:solidFill>
                <a:latin typeface="Georgia"/>
                <a:ea typeface="Georgia"/>
                <a:cs typeface="Georgia"/>
              </a:rPr>
              <a:t>And there went out the king of Sodom, and the king of Gomorrah, and the king of Admah, and the king of Zeboiim, and the king of Bela (the same is Zoar;) and they joined battle with them in the vale of Siddim;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14:9  |  Genesis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就是與以攔王基大老瑪、戈印王提達、示拿王暗拉非、以拉撒王亞略交戰；乃是四王與五王交戰。</a:t>
            </a:r>
          </a:p>
          <a:p xmlns:a="http://schemas.openxmlformats.org/drawingml/2006/main">
            <a:pPr algn="ctr">
              <a:buNone/>
            </a:pPr>
            <a:r>
              <a:rPr sz="2100">
                <a:solidFill>
                  <a:srgbClr val="FFFFFF"/>
                </a:solidFill>
                <a:latin typeface="Georgia"/>
                <a:ea typeface="Georgia"/>
                <a:cs typeface="Georgia"/>
              </a:rPr>
              <a:t>With Chedorlaomer the king of Elam, and with Tidal king of nations, and Amraphel king of Shinar, and Arioch king of Ellasar; four kings with five.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14:10  |  Genesis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西訂谷有許多石漆坑。所多瑪王和蛾摩拉王逃跑，有掉在坑裏的，其餘的人都往山上逃跑。</a:t>
            </a:r>
          </a:p>
          <a:p xmlns:a="http://schemas.openxmlformats.org/drawingml/2006/main">
            <a:pPr algn="ctr">
              <a:buNone/>
            </a:pPr>
            <a:r>
              <a:rPr sz="2100">
                <a:solidFill>
                  <a:srgbClr val="FFFFFF"/>
                </a:solidFill>
                <a:latin typeface="Georgia"/>
                <a:ea typeface="Georgia"/>
                <a:cs typeface="Georgia"/>
              </a:rPr>
              <a:t>And the vale of Siddim was full of slimepits; and the kings of Sodom and Gomorrah fled, and fell there; and they that remained fled to the mountain.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14:11  |  Genesis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四王就把所多瑪和蛾摩拉所有的財物，並一切的糧食都擄掠去了；</a:t>
            </a:r>
          </a:p>
          <a:p xmlns:a="http://schemas.openxmlformats.org/drawingml/2006/main">
            <a:pPr algn="ctr">
              <a:buNone/>
            </a:pPr>
            <a:r>
              <a:rPr sz="2400">
                <a:solidFill>
                  <a:srgbClr val="FFFFFF"/>
                </a:solidFill>
                <a:latin typeface="Georgia"/>
                <a:ea typeface="Georgia"/>
                <a:cs typeface="Georgia"/>
              </a:rPr>
              <a:t>And they took all the goods of Sodom and Gomorrah, and all their victuals, and went their way.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14:12  |  Genesis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又把亞伯蘭的姪兒羅得和羅得的財物擄掠去了。當時羅得正住在所多瑪。</a:t>
            </a:r>
          </a:p>
          <a:p xmlns:a="http://schemas.openxmlformats.org/drawingml/2006/main">
            <a:pPr algn="ctr">
              <a:buNone/>
            </a:pPr>
            <a:r>
              <a:rPr sz="2400">
                <a:solidFill>
                  <a:srgbClr val="FFFFFF"/>
                </a:solidFill>
                <a:latin typeface="Georgia"/>
                <a:ea typeface="Georgia"/>
                <a:cs typeface="Georgia"/>
              </a:rPr>
              <a:t>And they took Lot, Abram’s brother’s son, who dwelt in Sodom, and his goods, and departed.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14:13  |  Genesis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有一個逃出來的人告訴希伯來人亞伯蘭；亞伯蘭正住在亞摩利人幔利的橡樹那裏。幔利和以實各並亞乃都是弟兄，曾與亞伯蘭聯盟。</a:t>
            </a:r>
          </a:p>
          <a:p xmlns:a="http://schemas.openxmlformats.org/drawingml/2006/main">
            <a:pPr algn="ctr">
              <a:buNone/>
            </a:pPr>
            <a:r>
              <a:rPr sz="2100">
                <a:solidFill>
                  <a:srgbClr val="FFFFFF"/>
                </a:solidFill>
                <a:latin typeface="Georgia"/>
                <a:ea typeface="Georgia"/>
                <a:cs typeface="Georgia"/>
              </a:rPr>
              <a:t>And there came one that had escaped, and told Abram the Hebrew; for he dwelt in the plain of Mamre the Amorite, brother of Eshcol, and brother of Aner: and these were confederate with Abram.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14:14  |  Genesis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亞伯蘭聽見他姪兒被擄去，就率領他家裏生養的精練壯丁三百一十八人，直追到但，</a:t>
            </a:r>
          </a:p>
          <a:p xmlns:a="http://schemas.openxmlformats.org/drawingml/2006/main">
            <a:pPr algn="ctr">
              <a:buNone/>
            </a:pPr>
            <a:r>
              <a:rPr sz="2100">
                <a:solidFill>
                  <a:srgbClr val="FFFFFF"/>
                </a:solidFill>
                <a:latin typeface="Georgia"/>
                <a:ea typeface="Georgia"/>
                <a:cs typeface="Georgia"/>
              </a:rPr>
              <a:t>And when Abram heard that his brother was taken captive, he armed his trained servants, born in his own house, three hundred and eighteen, and pursued them unto Dan.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14:15  |  Genesis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便在夜間，自己同僕人分隊殺敗敵人，又追到大馬士革左邊的何把，</a:t>
            </a:r>
          </a:p>
          <a:p xmlns:a="http://schemas.openxmlformats.org/drawingml/2006/main">
            <a:pPr algn="ctr">
              <a:buNone/>
            </a:pPr>
            <a:r>
              <a:rPr sz="2100">
                <a:solidFill>
                  <a:srgbClr val="FFFFFF"/>
                </a:solidFill>
                <a:latin typeface="Georgia"/>
                <a:ea typeface="Georgia"/>
                <a:cs typeface="Georgia"/>
              </a:rPr>
              <a:t>And he divided himself against them, he and his servants, by night, and smote them, and pursued them unto Hobah, which is on the left hand of Damascus.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14:16  |  Genesis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將被擄掠的一切財物奪回來，連他姪兒羅得和他的財物，以及婦女、人民也都奪回來。</a:t>
            </a:r>
          </a:p>
          <a:p xmlns:a="http://schemas.openxmlformats.org/drawingml/2006/main">
            <a:pPr algn="ctr">
              <a:buNone/>
            </a:pPr>
            <a:r>
              <a:rPr sz="2400">
                <a:solidFill>
                  <a:srgbClr val="FFFFFF"/>
                </a:solidFill>
                <a:latin typeface="Georgia"/>
                <a:ea typeface="Georgia"/>
                <a:cs typeface="Georgia"/>
              </a:rPr>
              <a:t>And he brought back all the goods, and also brought again his brother Lot, and his goods, and the women also, and the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14:17  |  Genesis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亞伯蘭殺敗基大老瑪和與他同盟的王回來的時候，所多瑪王出來，在沙微谷迎接他；沙微谷就是王谷。</a:t>
            </a:r>
          </a:p>
          <a:p xmlns:a="http://schemas.openxmlformats.org/drawingml/2006/main">
            <a:pPr algn="ctr">
              <a:buNone/>
            </a:pPr>
            <a:r>
              <a:rPr sz="2100">
                <a:solidFill>
                  <a:srgbClr val="FFFFFF"/>
                </a:solidFill>
                <a:latin typeface="Georgia"/>
                <a:ea typeface="Georgia"/>
                <a:cs typeface="Georgia"/>
              </a:rPr>
              <a:t>And the king of Sodom went out to meet him after his return from the slaughter of Chedorlaomer, and of the kings that were with him, at the valley of Shaveh, which is the king’s dale.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14:18  |  Genesis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又有撒冷王麥基洗德帶着餅和酒出來迎接；他是至高神的祭司。</a:t>
            </a:r>
          </a:p>
          <a:p xmlns:a="http://schemas.openxmlformats.org/drawingml/2006/main">
            <a:pPr algn="ctr">
              <a:buNone/>
            </a:pPr>
            <a:r>
              <a:rPr sz="2400">
                <a:solidFill>
                  <a:srgbClr val="FFFFFF"/>
                </a:solidFill>
                <a:latin typeface="Georgia"/>
                <a:ea typeface="Georgia"/>
                <a:cs typeface="Georgia"/>
              </a:rPr>
              <a:t>And Melchizedek king of Salem brought forth bread and wine: and he was the priest of the most high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14:19  |  Genesis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他為亞伯蘭祝福，說：「願天地的主、至高的神賜福與亞伯蘭！</a:t>
            </a:r>
          </a:p>
          <a:p xmlns:a="http://schemas.openxmlformats.org/drawingml/2006/main">
            <a:pPr algn="ctr">
              <a:buNone/>
            </a:pPr>
            <a:r>
              <a:rPr sz="2400">
                <a:solidFill>
                  <a:srgbClr val="FFFFFF"/>
                </a:solidFill>
                <a:latin typeface="Georgia"/>
                <a:ea typeface="Georgia"/>
                <a:cs typeface="Georgia"/>
              </a:rPr>
              <a:t>And he blessed him, and said, Blessed be Abram of the most high God, possessor of heaven and earth: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14:20  |  Genesis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至高的神把敵人交在你手裏，是應當稱頌的！」亞伯蘭就把所得的拿出十分之一來，給麥基洗德。</a:t>
            </a:r>
          </a:p>
          <a:p xmlns:a="http://schemas.openxmlformats.org/drawingml/2006/main">
            <a:pPr algn="ctr">
              <a:buNone/>
            </a:pPr>
            <a:r>
              <a:rPr sz="2400">
                <a:solidFill>
                  <a:srgbClr val="FFFFFF"/>
                </a:solidFill>
                <a:latin typeface="Georgia"/>
                <a:ea typeface="Georgia"/>
                <a:cs typeface="Georgia"/>
              </a:rPr>
              <a:t>And blessed be the most high God, which hath delivered thine enemies into thy hand. And he gave him tithes of all.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14:21  |  Genesis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所多瑪王對亞伯蘭說：「你把人口給我，財物你自己拿去吧！」</a:t>
            </a:r>
          </a:p>
          <a:p xmlns:a="http://schemas.openxmlformats.org/drawingml/2006/main">
            <a:pPr algn="ctr">
              <a:buNone/>
            </a:pPr>
            <a:r>
              <a:rPr sz="2400">
                <a:solidFill>
                  <a:srgbClr val="FFFFFF"/>
                </a:solidFill>
                <a:latin typeface="Georgia"/>
                <a:ea typeface="Georgia"/>
                <a:cs typeface="Georgia"/>
              </a:rPr>
              <a:t>And the king of Sodom said unto Abram, Give me the persons, and take the goods to thyself.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14:22  |  Genesis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亞伯蘭對所多瑪王說：「我已經向天地的主－至高的神耶和華起誓：</a:t>
            </a:r>
          </a:p>
          <a:p xmlns:a="http://schemas.openxmlformats.org/drawingml/2006/main">
            <a:pPr algn="ctr">
              <a:buNone/>
            </a:pPr>
            <a:r>
              <a:rPr sz="2400">
                <a:solidFill>
                  <a:srgbClr val="FFFFFF"/>
                </a:solidFill>
                <a:latin typeface="Georgia"/>
                <a:ea typeface="Georgia"/>
                <a:cs typeface="Georgia"/>
              </a:rPr>
              <a:t>And Abram said to the king of Sodom, I have lift up mine hand unto the LORD, the most high God, the possessor of heaven and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14:23  |  Genesis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凡是你的東西，就是一根線、一根鞋帶，我都不拿，免得你說：『我使亞伯蘭富足！』</a:t>
            </a:r>
          </a:p>
          <a:p xmlns:a="http://schemas.openxmlformats.org/drawingml/2006/main">
            <a:pPr algn="ctr">
              <a:buNone/>
            </a:pPr>
            <a:r>
              <a:rPr sz="2100">
                <a:solidFill>
                  <a:srgbClr val="FFFFFF"/>
                </a:solidFill>
                <a:latin typeface="Georgia"/>
                <a:ea typeface="Georgia"/>
                <a:cs typeface="Georgia"/>
              </a:rPr>
              <a:t>That I will not take from a thread even to a shoelatchet, and that I will not take any thing that is thine, lest thou shouldest say, I have made Abram rich: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14:24  |  Genesis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只有僕人所吃的，並與我同行的亞乃、以實各、幔利所應得的分，可以任憑他們拿去。」</a:t>
            </a:r>
          </a:p>
          <a:p xmlns:a="http://schemas.openxmlformats.org/drawingml/2006/main">
            <a:pPr algn="ctr">
              <a:buNone/>
            </a:pPr>
            <a:r>
              <a:rPr sz="2100">
                <a:solidFill>
                  <a:srgbClr val="FFFFFF"/>
                </a:solidFill>
                <a:latin typeface="Georgia"/>
                <a:ea typeface="Georgia"/>
                <a:cs typeface="Georgia"/>
              </a:rPr>
              <a:t>Save only that which the young men have eaten, and the portion of the men which went with me, Aner, Eshcol, and Mamre; let them take their portion.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2026-08-30T04:35:10.8720000Z</dcterms:created>
  <dcterms:modified xsi:type="dcterms:W3CDTF">2026-08-30T04:35:10.8720000Z</dcterms:modified>
</coreProperties>
</file>