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6709b5fb43b4735" /><Relationship Type="http://schemas.openxmlformats.org/officeDocument/2006/relationships/extended-properties" Target="/docProps/app.xml" Id="R5adc0b9323d04d0e" /><Relationship Type="http://schemas.openxmlformats.org/officeDocument/2006/relationships/officeDocument" Target="/ppt/presentation.xml" Id="R140177d02ded4611" /></Relationships>
</file>

<file path=ppt/presentation.xml><?xml version="1.0" encoding="utf-8"?>
<p:presentation xmlns:p="http://schemas.openxmlformats.org/presentationml/2006/main">
  <p:sldMasterIdLst>
    <p:sldMasterId xmlns:r="http://schemas.openxmlformats.org/officeDocument/2006/relationships" id="2147483648" r:id="R2373bfe3f5514362"/>
  </p:sldMasterIdLst>
  <p:notesMasterIdLst>
    <p:notesMasterId xmlns:r="http://schemas.openxmlformats.org/officeDocument/2006/relationships" r:id="R828e88dadb05419f"/>
  </p:notesMasterIdLst>
  <p:sldIdLst>
    <p:sldId xmlns:r="http://schemas.openxmlformats.org/officeDocument/2006/relationships" id="256" r:id="R8c327d87fb274e2f"/>
    <p:sldId xmlns:r="http://schemas.openxmlformats.org/officeDocument/2006/relationships" id="257" r:id="Re1b071a8fedb4953"/>
    <p:sldId xmlns:r="http://schemas.openxmlformats.org/officeDocument/2006/relationships" id="258" r:id="R4cf19b4ad04e4a40"/>
    <p:sldId xmlns:r="http://schemas.openxmlformats.org/officeDocument/2006/relationships" id="259" r:id="R19e6bafb95be48dd"/>
    <p:sldId xmlns:r="http://schemas.openxmlformats.org/officeDocument/2006/relationships" id="260" r:id="R60ad8be8e55f45d3"/>
    <p:sldId xmlns:r="http://schemas.openxmlformats.org/officeDocument/2006/relationships" id="261" r:id="Rf209224128e44de2"/>
    <p:sldId xmlns:r="http://schemas.openxmlformats.org/officeDocument/2006/relationships" id="262" r:id="R599911338add4a39"/>
    <p:sldId xmlns:r="http://schemas.openxmlformats.org/officeDocument/2006/relationships" id="263" r:id="R98cc24e903804482"/>
    <p:sldId xmlns:r="http://schemas.openxmlformats.org/officeDocument/2006/relationships" id="264" r:id="R39a11153ac1044f8"/>
    <p:sldId xmlns:r="http://schemas.openxmlformats.org/officeDocument/2006/relationships" id="265" r:id="R8dda511711274df5"/>
    <p:sldId xmlns:r="http://schemas.openxmlformats.org/officeDocument/2006/relationships" id="266" r:id="Rf7270647dd004e17"/>
    <p:sldId xmlns:r="http://schemas.openxmlformats.org/officeDocument/2006/relationships" id="267" r:id="Rf31ac89aa7854891"/>
    <p:sldId xmlns:r="http://schemas.openxmlformats.org/officeDocument/2006/relationships" id="268" r:id="R0450b3d297a143c4"/>
    <p:sldId xmlns:r="http://schemas.openxmlformats.org/officeDocument/2006/relationships" id="269" r:id="R19c6fcffb0ce436e"/>
    <p:sldId xmlns:r="http://schemas.openxmlformats.org/officeDocument/2006/relationships" id="270" r:id="R8190a408f077411b"/>
    <p:sldId xmlns:r="http://schemas.openxmlformats.org/officeDocument/2006/relationships" id="271" r:id="R748e802f408b4ff9"/>
    <p:sldId xmlns:r="http://schemas.openxmlformats.org/officeDocument/2006/relationships" id="272" r:id="Ra39ace16804e47f4"/>
    <p:sldId xmlns:r="http://schemas.openxmlformats.org/officeDocument/2006/relationships" id="273" r:id="R98561785f9c441b2"/>
    <p:sldId xmlns:r="http://schemas.openxmlformats.org/officeDocument/2006/relationships" id="274" r:id="Ra60111b630f141cf"/>
    <p:sldId xmlns:r="http://schemas.openxmlformats.org/officeDocument/2006/relationships" id="275" r:id="Rbf010499d4da451b"/>
    <p:sldId xmlns:r="http://schemas.openxmlformats.org/officeDocument/2006/relationships" id="276" r:id="R2346b122320648a0"/>
    <p:sldId xmlns:r="http://schemas.openxmlformats.org/officeDocument/2006/relationships" id="277" r:id="Rd388f09ac4484204"/>
    <p:sldId xmlns:r="http://schemas.openxmlformats.org/officeDocument/2006/relationships" id="278" r:id="R07164c398cc3482b"/>
    <p:sldId xmlns:r="http://schemas.openxmlformats.org/officeDocument/2006/relationships" id="279" r:id="R7839dd37641c4505"/>
    <p:sldId xmlns:r="http://schemas.openxmlformats.org/officeDocument/2006/relationships" id="280" r:id="R6e081d9d89bd46b4"/>
    <p:sldId xmlns:r="http://schemas.openxmlformats.org/officeDocument/2006/relationships" id="281" r:id="R555928d6b59048dc"/>
    <p:sldId xmlns:r="http://schemas.openxmlformats.org/officeDocument/2006/relationships" id="282" r:id="Rd20a91252520430d"/>
    <p:sldId xmlns:r="http://schemas.openxmlformats.org/officeDocument/2006/relationships" id="283" r:id="R273234ff055e425d"/>
    <p:sldId xmlns:r="http://schemas.openxmlformats.org/officeDocument/2006/relationships" id="284" r:id="Rb57836b94ba84c91"/>
    <p:sldId xmlns:r="http://schemas.openxmlformats.org/officeDocument/2006/relationships" id="285" r:id="Rc612c0f1559f497a"/>
    <p:sldId xmlns:r="http://schemas.openxmlformats.org/officeDocument/2006/relationships" id="286" r:id="Rca0964328b814427"/>
    <p:sldId xmlns:r="http://schemas.openxmlformats.org/officeDocument/2006/relationships" id="287" r:id="Rd3c5f0775c804026"/>
    <p:sldId xmlns:r="http://schemas.openxmlformats.org/officeDocument/2006/relationships" id="288" r:id="Rd0475c51723e4850"/>
    <p:sldId xmlns:r="http://schemas.openxmlformats.org/officeDocument/2006/relationships" id="289" r:id="Ra9d17256ff054405"/>
    <p:sldId xmlns:r="http://schemas.openxmlformats.org/officeDocument/2006/relationships" id="290" r:id="Rf8a01f7b51c0409e"/>
    <p:sldId xmlns:r="http://schemas.openxmlformats.org/officeDocument/2006/relationships" id="291" r:id="R359f87003c3a4239"/>
    <p:sldId xmlns:r="http://schemas.openxmlformats.org/officeDocument/2006/relationships" id="292" r:id="R965f587c789b41c9"/>
    <p:sldId xmlns:r="http://schemas.openxmlformats.org/officeDocument/2006/relationships" id="293" r:id="R04d1d3402f174eec"/>
    <p:sldId xmlns:r="http://schemas.openxmlformats.org/officeDocument/2006/relationships" id="294" r:id="R247ca948d4c544e1"/>
    <p:sldId xmlns:r="http://schemas.openxmlformats.org/officeDocument/2006/relationships" id="295" r:id="R3640194ca2c248d5"/>
    <p:sldId xmlns:r="http://schemas.openxmlformats.org/officeDocument/2006/relationships" id="296" r:id="R5a87593696414dd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6fa957de025470a" /><Relationship Type="http://schemas.openxmlformats.org/officeDocument/2006/relationships/slideMaster" Target="/ppt/slideMasters/slideMaster1.xml" Id="R2373bfe3f5514362" /><Relationship Type="http://schemas.openxmlformats.org/officeDocument/2006/relationships/notesMaster" Target="/ppt/notesMasters/notesMaster1.xml" Id="R828e88dadb05419f" /><Relationship Type="http://schemas.openxmlformats.org/officeDocument/2006/relationships/presProps" Target="/ppt/presProps.xml" Id="R94a86b30883745d5" /><Relationship Type="http://schemas.openxmlformats.org/officeDocument/2006/relationships/tableStyles" Target="/ppt/tableStyles.xml" Id="R84d5d5430d63451e" /><Relationship Type="http://schemas.openxmlformats.org/officeDocument/2006/relationships/slide" Target="/ppt/slides/slide1.xml" Id="R8c327d87fb274e2f" /><Relationship Type="http://schemas.openxmlformats.org/officeDocument/2006/relationships/slide" Target="/ppt/slides/slide2.xml" Id="Re1b071a8fedb4953" /><Relationship Type="http://schemas.openxmlformats.org/officeDocument/2006/relationships/slide" Target="/ppt/slides/slide3.xml" Id="R4cf19b4ad04e4a40" /><Relationship Type="http://schemas.openxmlformats.org/officeDocument/2006/relationships/slide" Target="/ppt/slides/slide4.xml" Id="R19e6bafb95be48dd" /><Relationship Type="http://schemas.openxmlformats.org/officeDocument/2006/relationships/slide" Target="/ppt/slides/slide5.xml" Id="R60ad8be8e55f45d3" /><Relationship Type="http://schemas.openxmlformats.org/officeDocument/2006/relationships/slide" Target="/ppt/slides/slide6.xml" Id="Rf209224128e44de2" /><Relationship Type="http://schemas.openxmlformats.org/officeDocument/2006/relationships/slide" Target="/ppt/slides/slide7.xml" Id="R599911338add4a39" /><Relationship Type="http://schemas.openxmlformats.org/officeDocument/2006/relationships/slide" Target="/ppt/slides/slide8.xml" Id="R98cc24e903804482" /><Relationship Type="http://schemas.openxmlformats.org/officeDocument/2006/relationships/slide" Target="/ppt/slides/slide9.xml" Id="R39a11153ac1044f8" /><Relationship Type="http://schemas.openxmlformats.org/officeDocument/2006/relationships/slide" Target="/ppt/slides/slide10.xml" Id="R8dda511711274df5" /><Relationship Type="http://schemas.openxmlformats.org/officeDocument/2006/relationships/slide" Target="/ppt/slides/slide11.xml" Id="Rf7270647dd004e17" /><Relationship Type="http://schemas.openxmlformats.org/officeDocument/2006/relationships/slide" Target="/ppt/slides/slide12.xml" Id="Rf31ac89aa7854891" /><Relationship Type="http://schemas.openxmlformats.org/officeDocument/2006/relationships/slide" Target="/ppt/slides/slide13.xml" Id="R0450b3d297a143c4" /><Relationship Type="http://schemas.openxmlformats.org/officeDocument/2006/relationships/slide" Target="/ppt/slides/slide14.xml" Id="R19c6fcffb0ce436e" /><Relationship Type="http://schemas.openxmlformats.org/officeDocument/2006/relationships/slide" Target="/ppt/slides/slide15.xml" Id="R8190a408f077411b" /><Relationship Type="http://schemas.openxmlformats.org/officeDocument/2006/relationships/slide" Target="/ppt/slides/slide16.xml" Id="R748e802f408b4ff9" /><Relationship Type="http://schemas.openxmlformats.org/officeDocument/2006/relationships/slide" Target="/ppt/slides/slide17.xml" Id="Ra39ace16804e47f4" /><Relationship Type="http://schemas.openxmlformats.org/officeDocument/2006/relationships/slide" Target="/ppt/slides/slide18.xml" Id="R98561785f9c441b2" /><Relationship Type="http://schemas.openxmlformats.org/officeDocument/2006/relationships/slide" Target="/ppt/slides/slide19.xml" Id="Ra60111b630f141cf" /><Relationship Type="http://schemas.openxmlformats.org/officeDocument/2006/relationships/slide" Target="/ppt/slides/slide20.xml" Id="Rbf010499d4da451b" /><Relationship Type="http://schemas.openxmlformats.org/officeDocument/2006/relationships/slide" Target="/ppt/slides/slide21.xml" Id="R2346b122320648a0" /><Relationship Type="http://schemas.openxmlformats.org/officeDocument/2006/relationships/slide" Target="/ppt/slides/slide22.xml" Id="Rd388f09ac4484204" /><Relationship Type="http://schemas.openxmlformats.org/officeDocument/2006/relationships/slide" Target="/ppt/slides/slide23.xml" Id="R07164c398cc3482b" /><Relationship Type="http://schemas.openxmlformats.org/officeDocument/2006/relationships/slide" Target="/ppt/slides/slide24.xml" Id="R7839dd37641c4505" /><Relationship Type="http://schemas.openxmlformats.org/officeDocument/2006/relationships/slide" Target="/ppt/slides/slide25.xml" Id="R6e081d9d89bd46b4" /><Relationship Type="http://schemas.openxmlformats.org/officeDocument/2006/relationships/slide" Target="/ppt/slides/slide26.xml" Id="R555928d6b59048dc" /><Relationship Type="http://schemas.openxmlformats.org/officeDocument/2006/relationships/slide" Target="/ppt/slides/slide27.xml" Id="Rd20a91252520430d" /><Relationship Type="http://schemas.openxmlformats.org/officeDocument/2006/relationships/slide" Target="/ppt/slides/slide28.xml" Id="R273234ff055e425d" /><Relationship Type="http://schemas.openxmlformats.org/officeDocument/2006/relationships/slide" Target="/ppt/slides/slide29.xml" Id="Rb57836b94ba84c91" /><Relationship Type="http://schemas.openxmlformats.org/officeDocument/2006/relationships/slide" Target="/ppt/slides/slide30.xml" Id="Rc612c0f1559f497a" /><Relationship Type="http://schemas.openxmlformats.org/officeDocument/2006/relationships/slide" Target="/ppt/slides/slide31.xml" Id="Rca0964328b814427" /><Relationship Type="http://schemas.openxmlformats.org/officeDocument/2006/relationships/slide" Target="/ppt/slides/slide32.xml" Id="Rd3c5f0775c804026" /><Relationship Type="http://schemas.openxmlformats.org/officeDocument/2006/relationships/slide" Target="/ppt/slides/slide33.xml" Id="Rd0475c51723e4850" /><Relationship Type="http://schemas.openxmlformats.org/officeDocument/2006/relationships/slide" Target="/ppt/slides/slide34.xml" Id="Ra9d17256ff054405" /><Relationship Type="http://schemas.openxmlformats.org/officeDocument/2006/relationships/slide" Target="/ppt/slides/slide35.xml" Id="Rf8a01f7b51c0409e" /><Relationship Type="http://schemas.openxmlformats.org/officeDocument/2006/relationships/slide" Target="/ppt/slides/slide36.xml" Id="R359f87003c3a4239" /><Relationship Type="http://schemas.openxmlformats.org/officeDocument/2006/relationships/slide" Target="/ppt/slides/slide37.xml" Id="R965f587c789b41c9" /><Relationship Type="http://schemas.openxmlformats.org/officeDocument/2006/relationships/slide" Target="/ppt/slides/slide38.xml" Id="R04d1d3402f174eec" /><Relationship Type="http://schemas.openxmlformats.org/officeDocument/2006/relationships/slide" Target="/ppt/slides/slide39.xml" Id="R247ca948d4c544e1" /><Relationship Type="http://schemas.openxmlformats.org/officeDocument/2006/relationships/slide" Target="/ppt/slides/slide40.xml" Id="R3640194ca2c248d5" /><Relationship Type="http://schemas.openxmlformats.org/officeDocument/2006/relationships/slide" Target="/ppt/slides/slide41.xml" Id="R5a87593696414dd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8f4c3a51687487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f6baaa6151949a7" /><Relationship Type="http://schemas.openxmlformats.org/officeDocument/2006/relationships/notesMaster" Target="/ppt/notesMasters/notesMaster1.xml" Id="R1babfe6d9ead4f7c" /></Relationships>
</file>

<file path=ppt/notesSlides/_rels/notesSlide2.xml.rels>&#65279;<?xml version="1.0" encoding="utf-8"?><Relationships xmlns="http://schemas.openxmlformats.org/package/2006/relationships"><Relationship Type="http://schemas.openxmlformats.org/officeDocument/2006/relationships/slide" Target="/ppt/slides/slide2.xml" Id="Rf2c9b6691dc34af4" /><Relationship Type="http://schemas.openxmlformats.org/officeDocument/2006/relationships/notesMaster" Target="/ppt/notesMasters/notesMaster1.xml" Id="R9de1d68191494c2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af8dee545be48ef" /><Relationship Type="http://schemas.openxmlformats.org/officeDocument/2006/relationships/notesMaster" Target="/ppt/notesMasters/notesMaster1.xml" Id="R1dcd3c7e3cd744b1" /></Relationships>
</file>

<file path=ppt/notesSlides/_rels/notesSlide4.xml.rels>&#65279;<?xml version="1.0" encoding="utf-8"?><Relationships xmlns="http://schemas.openxmlformats.org/package/2006/relationships"><Relationship Type="http://schemas.openxmlformats.org/officeDocument/2006/relationships/slide" Target="/ppt/slides/slide4.xml" Id="R3b8bd79cae734127" /><Relationship Type="http://schemas.openxmlformats.org/officeDocument/2006/relationships/notesMaster" Target="/ppt/notesMasters/notesMaster1.xml" Id="Rac46f41cc3c34af1" /></Relationships>
</file>

<file path=ppt/notesSlides/_rels/notesSlide5.xml.rels>&#65279;<?xml version="1.0" encoding="utf-8"?><Relationships xmlns="http://schemas.openxmlformats.org/package/2006/relationships"><Relationship Type="http://schemas.openxmlformats.org/officeDocument/2006/relationships/slide" Target="/ppt/slides/slide5.xml" Id="R79ca2cd574984a38" /><Relationship Type="http://schemas.openxmlformats.org/officeDocument/2006/relationships/notesMaster" Target="/ppt/notesMasters/notesMaster1.xml" Id="Rb8e35d5f369c427d" /></Relationships>
</file>

<file path=ppt/notesSlides/_rels/notesSlide6.xml.rels>&#65279;<?xml version="1.0" encoding="utf-8"?><Relationships xmlns="http://schemas.openxmlformats.org/package/2006/relationships"><Relationship Type="http://schemas.openxmlformats.org/officeDocument/2006/relationships/slide" Target="/ppt/slides/slide6.xml" Id="Rd1bc8f458e4e4734" /><Relationship Type="http://schemas.openxmlformats.org/officeDocument/2006/relationships/notesMaster" Target="/ppt/notesMasters/notesMaster1.xml" Id="Rc985937ae4984671" /></Relationships>
</file>

<file path=ppt/notesSlides/_rels/notesSlide7.xml.rels>&#65279;<?xml version="1.0" encoding="utf-8"?><Relationships xmlns="http://schemas.openxmlformats.org/package/2006/relationships"><Relationship Type="http://schemas.openxmlformats.org/officeDocument/2006/relationships/slide" Target="/ppt/slides/slide7.xml" Id="Rdfc1422b6a8a4201" /><Relationship Type="http://schemas.openxmlformats.org/officeDocument/2006/relationships/notesMaster" Target="/ppt/notesMasters/notesMaster1.xml" Id="Ra6d570a385764e93" /></Relationships>
</file>

<file path=ppt/notesSlides/_rels/notesSlide8.xml.rels>&#65279;<?xml version="1.0" encoding="utf-8"?><Relationships xmlns="http://schemas.openxmlformats.org/package/2006/relationships"><Relationship Type="http://schemas.openxmlformats.org/officeDocument/2006/relationships/slide" Target="/ppt/slides/slide8.xml" Id="Recf918b733344015" /><Relationship Type="http://schemas.openxmlformats.org/officeDocument/2006/relationships/notesMaster" Target="/ppt/notesMasters/notesMaster1.xml" Id="Rd850fa18e2494a44" /></Relationships>
</file>

<file path=ppt/notesSlides/_rels/notesSlide9.xml.rels>&#65279;<?xml version="1.0" encoding="utf-8"?><Relationships xmlns="http://schemas.openxmlformats.org/package/2006/relationships"><Relationship Type="http://schemas.openxmlformats.org/officeDocument/2006/relationships/slide" Target="/ppt/slides/slide9.xml" Id="Rc4a80fb8c74b43f9" /><Relationship Type="http://schemas.openxmlformats.org/officeDocument/2006/relationships/notesMaster" Target="/ppt/notesMasters/notesMaster1.xml" Id="Rc38befaca281465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cc29770587d4ea5" /><Relationship Type="http://schemas.openxmlformats.org/officeDocument/2006/relationships/notesMaster" Target="/ppt/notesMasters/notesMaster1.xml" Id="R7de893f852504eb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7cbc3988a0043fd" /><Relationship Type="http://schemas.openxmlformats.org/officeDocument/2006/relationships/notesMaster" Target="/ppt/notesMasters/notesMaster1.xml" Id="R541a97877709431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bb91df1bb6749c1" /><Relationship Type="http://schemas.openxmlformats.org/officeDocument/2006/relationships/notesMaster" Target="/ppt/notesMasters/notesMaster1.xml" Id="R3a786506237e46c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a50851437b44839" /><Relationship Type="http://schemas.openxmlformats.org/officeDocument/2006/relationships/notesMaster" Target="/ppt/notesMasters/notesMaster1.xml" Id="Rd2ee26b55f884a0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27dbd2b46c043d9" /><Relationship Type="http://schemas.openxmlformats.org/officeDocument/2006/relationships/notesMaster" Target="/ppt/notesMasters/notesMaster1.xml" Id="Rad73d6117895453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6e18d03149f44c2" /><Relationship Type="http://schemas.openxmlformats.org/officeDocument/2006/relationships/notesMaster" Target="/ppt/notesMasters/notesMaster1.xml" Id="R9f9db66aa50a46b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a13474a0ef74a0c" /><Relationship Type="http://schemas.openxmlformats.org/officeDocument/2006/relationships/notesMaster" Target="/ppt/notesMasters/notesMaster1.xml" Id="R73e5ab73b9864ab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24ef095fd5b478f" /><Relationship Type="http://schemas.openxmlformats.org/officeDocument/2006/relationships/notesMaster" Target="/ppt/notesMasters/notesMaster1.xml" Id="R1cfc142f737f4b2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62068e5646c4805" /><Relationship Type="http://schemas.openxmlformats.org/officeDocument/2006/relationships/notesMaster" Target="/ppt/notesMasters/notesMaster1.xml" Id="R26a3ba362b3b4f3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4260885e5f0499f" /><Relationship Type="http://schemas.openxmlformats.org/officeDocument/2006/relationships/notesMaster" Target="/ppt/notesMasters/notesMaster1.xml" Id="R76c28175e311419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a54679a0f51420b" /><Relationship Type="http://schemas.openxmlformats.org/officeDocument/2006/relationships/notesMaster" Target="/ppt/notesMasters/notesMaster1.xml" Id="Rfc6712d3908b4f6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799e0ecabbf4cd0" /><Relationship Type="http://schemas.openxmlformats.org/officeDocument/2006/relationships/notesMaster" Target="/ppt/notesMasters/notesMaster1.xml" Id="R013194647e4b429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cf4feedc784407f" /><Relationship Type="http://schemas.openxmlformats.org/officeDocument/2006/relationships/notesMaster" Target="/ppt/notesMasters/notesMaster1.xml" Id="R370bfbaa31b148b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b520373d0124104" /><Relationship Type="http://schemas.openxmlformats.org/officeDocument/2006/relationships/notesMaster" Target="/ppt/notesMasters/notesMaster1.xml" Id="R29d83c52125840d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53151fd40c2492d" /><Relationship Type="http://schemas.openxmlformats.org/officeDocument/2006/relationships/notesMaster" Target="/ppt/notesMasters/notesMaster1.xml" Id="Rf55866d3314b496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ad02ee5ee4948ad" /><Relationship Type="http://schemas.openxmlformats.org/officeDocument/2006/relationships/notesMaster" Target="/ppt/notesMasters/notesMaster1.xml" Id="R0b07dea71c1f4d3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a5d6089d61049b9" /><Relationship Type="http://schemas.openxmlformats.org/officeDocument/2006/relationships/notesMaster" Target="/ppt/notesMasters/notesMaster1.xml" Id="R0053580a2b0e4f4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e441cf1092b428d" /><Relationship Type="http://schemas.openxmlformats.org/officeDocument/2006/relationships/notesMaster" Target="/ppt/notesMasters/notesMaster1.xml" Id="R0375f446c0c244c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9255193dc7c403e" /><Relationship Type="http://schemas.openxmlformats.org/officeDocument/2006/relationships/notesMaster" Target="/ppt/notesMasters/notesMaster1.xml" Id="Rea7653a43df04cb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d3cfca7eca64895" /><Relationship Type="http://schemas.openxmlformats.org/officeDocument/2006/relationships/notesMaster" Target="/ppt/notesMasters/notesMaster1.xml" Id="R37859f3802fe4a6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90b3773bfe848bd" /><Relationship Type="http://schemas.openxmlformats.org/officeDocument/2006/relationships/notesMaster" Target="/ppt/notesMasters/notesMaster1.xml" Id="R41edf422525f48a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d387a4dc2794f33" /><Relationship Type="http://schemas.openxmlformats.org/officeDocument/2006/relationships/notesMaster" Target="/ppt/notesMasters/notesMaster1.xml" Id="R7766f33228e6475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a5643b015734383" /><Relationship Type="http://schemas.openxmlformats.org/officeDocument/2006/relationships/notesMaster" Target="/ppt/notesMasters/notesMaster1.xml" Id="Rffb1484e7def468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2c0ee4274d145a6" /><Relationship Type="http://schemas.openxmlformats.org/officeDocument/2006/relationships/notesMaster" Target="/ppt/notesMasters/notesMaster1.xml" Id="Rda4cf8717e4b427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4f8506650da4c2f" /><Relationship Type="http://schemas.openxmlformats.org/officeDocument/2006/relationships/notesMaster" Target="/ppt/notesMasters/notesMaster1.xml" Id="Rb9cbca15c32e4ad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d2e646336654d6e" /><Relationship Type="http://schemas.openxmlformats.org/officeDocument/2006/relationships/notesMaster" Target="/ppt/notesMasters/notesMaster1.xml" Id="Ra4afc337feef493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3bccdedf4b745e0" /><Relationship Type="http://schemas.openxmlformats.org/officeDocument/2006/relationships/notesMaster" Target="/ppt/notesMasters/notesMaster1.xml" Id="R24a984d30d4040f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18d409b7dd14ff5" /><Relationship Type="http://schemas.openxmlformats.org/officeDocument/2006/relationships/notesMaster" Target="/ppt/notesMasters/notesMaster1.xml" Id="Reb46ea4bb7864bf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59b3cf238814e96" /><Relationship Type="http://schemas.openxmlformats.org/officeDocument/2006/relationships/notesMaster" Target="/ppt/notesMasters/notesMaster1.xml" Id="R5bae3edf9c71436f"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9875099063e404b" /><Relationship Type="http://schemas.openxmlformats.org/officeDocument/2006/relationships/notesMaster" Target="/ppt/notesMasters/notesMaster1.xml" Id="R9ed31220050d499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107ac7d5eb924e8e" /><Relationship Type="http://schemas.openxmlformats.org/officeDocument/2006/relationships/notesMaster" Target="/ppt/notesMasters/notesMaster1.xml" Id="R8a7969bf9f1a413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7ab4cd2165404405" /><Relationship Type="http://schemas.openxmlformats.org/officeDocument/2006/relationships/notesMaster" Target="/ppt/notesMasters/notesMaster1.xml" Id="R121275dff287464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94da8ab0b0647fa" /><Relationship Type="http://schemas.openxmlformats.org/officeDocument/2006/relationships/image" Target="/ppt/media/image.png" Id="R34f5ee7345ce4e2a" /><Relationship Type="http://schemas.openxmlformats.org/officeDocument/2006/relationships/image" Target="/ppt/media/image2.png" Id="R709a5e03a9a84243" /><Relationship Type="http://schemas.openxmlformats.org/officeDocument/2006/relationships/image" Target="/ppt/media/image.jpeg" Id="R0c5651e844264f3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1ff0aabfb4f487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4f5ee7345ce4e2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09a5e03a9a8424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c5651e844264f3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753ded8cc2d4aa8" /><Relationship Type="http://schemas.openxmlformats.org/officeDocument/2006/relationships/slideLayout" Target="/ppt/slideLayouts/slideLayout1.xml" Id="R6286ce53c21741df" /><Relationship Type="http://schemas.openxmlformats.org/officeDocument/2006/relationships/slideLayout" Target="/ppt/slideLayouts/slideLayout2.xml" Id="R59ea0130e3a34be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286ce53c21741df"/>
    <p:sldLayoutId xmlns:r="http://schemas.openxmlformats.org/officeDocument/2006/relationships" id="2147483650" r:id="R59ea0130e3a34be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76c5b11e74b4b73" /><Relationship Type="http://schemas.openxmlformats.org/officeDocument/2006/relationships/notesSlide" Target="/ppt/notesSlides/notesSlide1.xml" Id="R1075c846f641426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4d274e044854a34" /><Relationship Type="http://schemas.openxmlformats.org/officeDocument/2006/relationships/notesSlide" Target="/ppt/notesSlides/notesSlide2.xml" Id="R43c441052e884fd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346175c7345458b" /><Relationship Type="http://schemas.openxmlformats.org/officeDocument/2006/relationships/notesSlide" Target="/ppt/notesSlides/notesSlide3.xml" Id="Rce4155dd33244a5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f59414121af4e35" /><Relationship Type="http://schemas.openxmlformats.org/officeDocument/2006/relationships/notesSlide" Target="/ppt/notesSlides/notesSlide4.xml" Id="Rf25a12dd167e44e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d550cc181674bf5" /><Relationship Type="http://schemas.openxmlformats.org/officeDocument/2006/relationships/notesSlide" Target="/ppt/notesSlides/notesSlide5.xml" Id="R23391fc562a44c0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0371dbed8114d91" /><Relationship Type="http://schemas.openxmlformats.org/officeDocument/2006/relationships/notesSlide" Target="/ppt/notesSlides/notesSlide6.xml" Id="Rcbd608fb19d54bb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c2cc680adc74af9" /><Relationship Type="http://schemas.openxmlformats.org/officeDocument/2006/relationships/notesSlide" Target="/ppt/notesSlides/notesSlide7.xml" Id="R84e9374b112c423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4d101ddd1494cbd" /><Relationship Type="http://schemas.openxmlformats.org/officeDocument/2006/relationships/notesSlide" Target="/ppt/notesSlides/notesSlide8.xml" Id="Rffe5c234455a41d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79077f9c6e34238" /><Relationship Type="http://schemas.openxmlformats.org/officeDocument/2006/relationships/notesSlide" Target="/ppt/notesSlides/notesSlide9.xml" Id="R86219f552257407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369a149dba0460f" /><Relationship Type="http://schemas.openxmlformats.org/officeDocument/2006/relationships/notesSlide" Target="/ppt/notesSlides/notesSlide10.xml" Id="R3f3538514d29441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2d14c45acfd47cf" /><Relationship Type="http://schemas.openxmlformats.org/officeDocument/2006/relationships/notesSlide" Target="/ppt/notesSlides/notesSlide11.xml" Id="R9140c249c6a6459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9c64e56ef6e47c4" /><Relationship Type="http://schemas.openxmlformats.org/officeDocument/2006/relationships/notesSlide" Target="/ppt/notesSlides/notesSlide12.xml" Id="R7318f361f73a4a8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4f50c6c77214f5f" /><Relationship Type="http://schemas.openxmlformats.org/officeDocument/2006/relationships/notesSlide" Target="/ppt/notesSlides/notesSlide13.xml" Id="R3838027261cd4d3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5f351f09bf841fa" /><Relationship Type="http://schemas.openxmlformats.org/officeDocument/2006/relationships/notesSlide" Target="/ppt/notesSlides/notesSlide14.xml" Id="R375e137c1972493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e85ad6601584084" /><Relationship Type="http://schemas.openxmlformats.org/officeDocument/2006/relationships/notesSlide" Target="/ppt/notesSlides/notesSlide15.xml" Id="R4e70f3ac410f487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9a54a99a23e4055" /><Relationship Type="http://schemas.openxmlformats.org/officeDocument/2006/relationships/notesSlide" Target="/ppt/notesSlides/notesSlide16.xml" Id="R4c9c8735dbac44a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fb7313a0a1a4808" /><Relationship Type="http://schemas.openxmlformats.org/officeDocument/2006/relationships/notesSlide" Target="/ppt/notesSlides/notesSlide17.xml" Id="R6bda357ef03d4cb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73e28bcc09a4c3c" /><Relationship Type="http://schemas.openxmlformats.org/officeDocument/2006/relationships/notesSlide" Target="/ppt/notesSlides/notesSlide18.xml" Id="Rbe871bd3e7eb48c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6ab7a41f8b244d1" /><Relationship Type="http://schemas.openxmlformats.org/officeDocument/2006/relationships/notesSlide" Target="/ppt/notesSlides/notesSlide19.xml" Id="R87ec302d3e50417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a2e012f152a489b" /><Relationship Type="http://schemas.openxmlformats.org/officeDocument/2006/relationships/notesSlide" Target="/ppt/notesSlides/notesSlide20.xml" Id="R6d716c58f6d1481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5a0a83b2c3043ee" /><Relationship Type="http://schemas.openxmlformats.org/officeDocument/2006/relationships/notesSlide" Target="/ppt/notesSlides/notesSlide21.xml" Id="R7d82d8f6ba22466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e2202de035849b9" /><Relationship Type="http://schemas.openxmlformats.org/officeDocument/2006/relationships/notesSlide" Target="/ppt/notesSlides/notesSlide22.xml" Id="Rb951f6f36b87489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83a373ffbc74d4f" /><Relationship Type="http://schemas.openxmlformats.org/officeDocument/2006/relationships/notesSlide" Target="/ppt/notesSlides/notesSlide23.xml" Id="R3c6c00df48434c0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32e53ba0fb24774" /><Relationship Type="http://schemas.openxmlformats.org/officeDocument/2006/relationships/notesSlide" Target="/ppt/notesSlides/notesSlide24.xml" Id="Rba084899da2246c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59d6fda9e3d44f7" /><Relationship Type="http://schemas.openxmlformats.org/officeDocument/2006/relationships/notesSlide" Target="/ppt/notesSlides/notesSlide25.xml" Id="Rd47bec2849be431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654023b9ccc4473" /><Relationship Type="http://schemas.openxmlformats.org/officeDocument/2006/relationships/notesSlide" Target="/ppt/notesSlides/notesSlide26.xml" Id="R02aba12e65844e8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e68664f7fd04206" /><Relationship Type="http://schemas.openxmlformats.org/officeDocument/2006/relationships/notesSlide" Target="/ppt/notesSlides/notesSlide27.xml" Id="R56f6adf36d2d4e2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52aaa592360476f" /><Relationship Type="http://schemas.openxmlformats.org/officeDocument/2006/relationships/notesSlide" Target="/ppt/notesSlides/notesSlide28.xml" Id="R7ee850d19c1f434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3045bd5a16141ee" /><Relationship Type="http://schemas.openxmlformats.org/officeDocument/2006/relationships/notesSlide" Target="/ppt/notesSlides/notesSlide29.xml" Id="Ref38eb3dffe042c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ff77321ae67d424e" /><Relationship Type="http://schemas.openxmlformats.org/officeDocument/2006/relationships/notesSlide" Target="/ppt/notesSlides/notesSlide30.xml" Id="R5da873b70681484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4b100e9c09e4748" /><Relationship Type="http://schemas.openxmlformats.org/officeDocument/2006/relationships/notesSlide" Target="/ppt/notesSlides/notesSlide31.xml" Id="R8ae10b88ba86478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fc46f4dcd25a42b9" /><Relationship Type="http://schemas.openxmlformats.org/officeDocument/2006/relationships/notesSlide" Target="/ppt/notesSlides/notesSlide32.xml" Id="Re2a4b280cf7a41d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43ecab1d2cf2448b" /><Relationship Type="http://schemas.openxmlformats.org/officeDocument/2006/relationships/notesSlide" Target="/ppt/notesSlides/notesSlide33.xml" Id="R70d7abefa063449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b62856a8a8c4f1b" /><Relationship Type="http://schemas.openxmlformats.org/officeDocument/2006/relationships/notesSlide" Target="/ppt/notesSlides/notesSlide34.xml" Id="R7fcb925c361847c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05161e9120e40e5" /><Relationship Type="http://schemas.openxmlformats.org/officeDocument/2006/relationships/notesSlide" Target="/ppt/notesSlides/notesSlide35.xml" Id="Rc4fc04f679884f5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f5c5059baf954dee" /><Relationship Type="http://schemas.openxmlformats.org/officeDocument/2006/relationships/notesSlide" Target="/ppt/notesSlides/notesSlide36.xml" Id="R8e12749ec57d446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e983ea07f0a4422c" /><Relationship Type="http://schemas.openxmlformats.org/officeDocument/2006/relationships/notesSlide" Target="/ppt/notesSlides/notesSlide37.xml" Id="R4c191af9af1c425c"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1e8ff89bfb924e21" /><Relationship Type="http://schemas.openxmlformats.org/officeDocument/2006/relationships/notesSlide" Target="/ppt/notesSlides/notesSlide38.xml" Id="R1b458d06c5014300"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b3d7875c86624b00" /><Relationship Type="http://schemas.openxmlformats.org/officeDocument/2006/relationships/notesSlide" Target="/ppt/notesSlides/notesSlide39.xml" Id="Rd6b4c6f25858456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66a86b8804364bca" /><Relationship Type="http://schemas.openxmlformats.org/officeDocument/2006/relationships/notesSlide" Target="/ppt/notesSlides/notesSlide40.xml" Id="R9e245d20d1634f45"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dcee69a63b514f4b" /><Relationship Type="http://schemas.openxmlformats.org/officeDocument/2006/relationships/notesSlide" Target="/ppt/notesSlides/notesSlide41.xml" Id="R09c26dd4c24a4fb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哥林多前書第7章</a:t>
            </a:r>
          </a:p>
          <a:p xmlns:a="http://schemas.openxmlformats.org/drawingml/2006/main">
            <a:pPr algn="ctr">
              <a:buNone/>
            </a:pPr>
            <a:r>
              <a:rPr sz="2000">
                <a:solidFill>
                  <a:srgbClr val="FFFFFF"/>
                </a:solidFill>
                <a:latin typeface="Georgia"/>
                <a:ea typeface="Georgia"/>
                <a:cs typeface="Georgia"/>
              </a:rPr>
              <a:t>1 Corinthians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7:1  |  1 Corinthians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論到你們信上所提的事，[我說]男不近女倒好。</a:t>
            </a:r>
          </a:p>
          <a:p xmlns:a="http://schemas.openxmlformats.org/drawingml/2006/main">
            <a:pPr algn="ctr">
              <a:buNone/>
            </a:pPr>
            <a:r>
              <a:rPr sz="2400">
                <a:solidFill>
                  <a:srgbClr val="FFFFFF"/>
                </a:solidFill>
                <a:latin typeface="Georgia"/>
                <a:ea typeface="Georgia"/>
                <a:cs typeface="Georgia"/>
              </a:rPr>
              <a:t>Now concerning the things whereof ye wrote unto me: It is good for a man not to touch a woman.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7:2  |  1 Corinthians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但要免淫亂的事，男子當各有自己的妻子；女子也當各有自己的丈夫。</a:t>
            </a:r>
          </a:p>
          <a:p xmlns:a="http://schemas.openxmlformats.org/drawingml/2006/main">
            <a:pPr algn="ctr">
              <a:buNone/>
            </a:pPr>
            <a:r>
              <a:rPr sz="2400">
                <a:solidFill>
                  <a:srgbClr val="FFFFFF"/>
                </a:solidFill>
                <a:latin typeface="Georgia"/>
                <a:ea typeface="Georgia"/>
                <a:cs typeface="Georgia"/>
              </a:rPr>
              <a:t>Nevertheless, to avoid fornication, let every man have his own wife, and let every woman have her own husband.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7:3  |  1 Corinthians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丈夫當用合宜之分待妻子；妻子待丈夫也要如此。</a:t>
            </a:r>
          </a:p>
          <a:p xmlns:a="http://schemas.openxmlformats.org/drawingml/2006/main">
            <a:pPr algn="ctr">
              <a:buNone/>
            </a:pPr>
            <a:r>
              <a:rPr sz="2400">
                <a:solidFill>
                  <a:srgbClr val="FFFFFF"/>
                </a:solidFill>
                <a:latin typeface="Georgia"/>
                <a:ea typeface="Georgia"/>
                <a:cs typeface="Georgia"/>
              </a:rPr>
              <a:t>Let the husband render unto the wife due benevolence: and likewise also the wife unto the husband.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7:4  |  1 Corinthians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妻子沒有權柄主張自己的身子，乃在丈夫；丈夫也沒有權柄主張自己的身子，乃在妻子。</a:t>
            </a:r>
          </a:p>
          <a:p xmlns:a="http://schemas.openxmlformats.org/drawingml/2006/main">
            <a:pPr algn="ctr">
              <a:buNone/>
            </a:pPr>
            <a:r>
              <a:rPr sz="2400">
                <a:solidFill>
                  <a:srgbClr val="FFFFFF"/>
                </a:solidFill>
                <a:latin typeface="Georgia"/>
                <a:ea typeface="Georgia"/>
                <a:cs typeface="Georgia"/>
              </a:rPr>
              <a:t>The wife hath not power of her own body, but the husband: and likewise also the husband hath not power of his own body, but the wife.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7:5  |  1 Corinthians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夫妻不可彼此虧負，除非兩相情願，暫時分房，為要專心禱告方可；以後仍要同房，免得撒但趁着你們情不自禁，引誘你們。</a:t>
            </a:r>
          </a:p>
          <a:p xmlns:a="http://schemas.openxmlformats.org/drawingml/2006/main">
            <a:pPr algn="ctr">
              <a:buNone/>
            </a:pPr>
            <a:r>
              <a:rPr sz="2100">
                <a:solidFill>
                  <a:srgbClr val="FFFFFF"/>
                </a:solidFill>
                <a:latin typeface="Georgia"/>
                <a:ea typeface="Georgia"/>
                <a:cs typeface="Georgia"/>
              </a:rPr>
              <a:t>Defraud ye not one the other, except it be with consent for a time, that ye may give yourselves to fasting and prayer; and come together again, that Satan tempt you not for your incontinency.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7:6  |  1 Corinthians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我說這話，原是准[你們]的，不是命[你們]的。</a:t>
            </a:r>
          </a:p>
          <a:p xmlns:a="http://schemas.openxmlformats.org/drawingml/2006/main">
            <a:pPr algn="ctr">
              <a:buNone/>
            </a:pPr>
            <a:r>
              <a:rPr sz="2800">
                <a:solidFill>
                  <a:srgbClr val="FFFFFF"/>
                </a:solidFill>
                <a:latin typeface="Georgia"/>
                <a:ea typeface="Georgia"/>
                <a:cs typeface="Georgia"/>
              </a:rPr>
              <a:t>But I speak this by permission, and not of commandment.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7:7  |  1 Corinthians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我願意眾人像我一樣；只是各人領受神的恩賜，一個是這樣，一個是那樣。</a:t>
            </a:r>
          </a:p>
          <a:p xmlns:a="http://schemas.openxmlformats.org/drawingml/2006/main">
            <a:pPr algn="ctr">
              <a:buNone/>
            </a:pPr>
            <a:r>
              <a:rPr sz="2400">
                <a:solidFill>
                  <a:srgbClr val="FFFFFF"/>
                </a:solidFill>
                <a:latin typeface="Georgia"/>
                <a:ea typeface="Georgia"/>
                <a:cs typeface="Georgia"/>
              </a:rPr>
              <a:t>For I would that all men were even as I myself. But every man hath his proper gift of God, one after this manner, and another after that.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7:8  |  1 Corinthians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我對着沒有嫁娶的和寡婦說，若他們常像我就好。</a:t>
            </a:r>
          </a:p>
          <a:p xmlns:a="http://schemas.openxmlformats.org/drawingml/2006/main">
            <a:pPr algn="ctr">
              <a:buNone/>
            </a:pPr>
            <a:r>
              <a:rPr sz="2400">
                <a:solidFill>
                  <a:srgbClr val="FFFFFF"/>
                </a:solidFill>
                <a:latin typeface="Georgia"/>
                <a:ea typeface="Georgia"/>
                <a:cs typeface="Georgia"/>
              </a:rPr>
              <a:t>I say therefore to the unmarried and widows, It is good for them if they abide even as I.</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7:9  |  1 Corinthians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倘若自己禁止不住，就可以嫁娶。與其慾火攻心，倒不如嫁娶為妙。</a:t>
            </a:r>
          </a:p>
          <a:p xmlns:a="http://schemas.openxmlformats.org/drawingml/2006/main">
            <a:pPr algn="ctr">
              <a:buNone/>
            </a:pPr>
            <a:r>
              <a:rPr sz="2400">
                <a:solidFill>
                  <a:srgbClr val="FFFFFF"/>
                </a:solidFill>
                <a:latin typeface="Georgia"/>
                <a:ea typeface="Georgia"/>
                <a:cs typeface="Georgia"/>
              </a:rPr>
              <a:t>But if they cannot contain, let them marry: for it is better to marry than to burn.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7:10  |  1 Corinthians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至於那已經嫁娶的，我吩咐他們；其實不是我吩咐，乃是主吩咐說：妻子不可離開丈夫，</a:t>
            </a:r>
          </a:p>
          <a:p xmlns:a="http://schemas.openxmlformats.org/drawingml/2006/main">
            <a:pPr algn="ctr">
              <a:buNone/>
            </a:pPr>
            <a:r>
              <a:rPr sz="2400">
                <a:solidFill>
                  <a:srgbClr val="FFFFFF"/>
                </a:solidFill>
                <a:latin typeface="Georgia"/>
                <a:ea typeface="Georgia"/>
                <a:cs typeface="Georgia"/>
              </a:rPr>
              <a:t>And unto the married I command, yet not I, but the Lord, Let not the wife depart from her husband: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7:11  |  1 Corinthians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若是離開了，不可再嫁，或是仍同丈夫和好。丈夫也不可離棄妻子。</a:t>
            </a:r>
          </a:p>
          <a:p xmlns:a="http://schemas.openxmlformats.org/drawingml/2006/main">
            <a:pPr algn="ctr">
              <a:buNone/>
            </a:pPr>
            <a:r>
              <a:rPr sz="2400">
                <a:solidFill>
                  <a:srgbClr val="FFFFFF"/>
                </a:solidFill>
                <a:latin typeface="Georgia"/>
                <a:ea typeface="Georgia"/>
                <a:cs typeface="Georgia"/>
              </a:rPr>
              <a:t>But and if she depart, let her remain unmarried, or be reconciled to her husband: and let not the husband put away his wife.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7:12  |  1 Corinthians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我對其餘的人說（不是主說）：倘若某弟兄有不信的妻子，妻子也情願和他同住，他就不要離棄妻子。</a:t>
            </a:r>
          </a:p>
          <a:p xmlns:a="http://schemas.openxmlformats.org/drawingml/2006/main">
            <a:pPr algn="ctr">
              <a:buNone/>
            </a:pPr>
            <a:r>
              <a:rPr sz="2100">
                <a:solidFill>
                  <a:srgbClr val="FFFFFF"/>
                </a:solidFill>
                <a:latin typeface="Georgia"/>
                <a:ea typeface="Georgia"/>
                <a:cs typeface="Georgia"/>
              </a:rPr>
              <a:t>But to the rest speak I, not the Lord: If any brother hath a wife that believeth not, and she be pleased to dwell with him, let him not put her away.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7:13  |  1 Corinthians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妻子有不信的丈夫，丈夫也情願和她同住，她就不要離棄丈夫。</a:t>
            </a:r>
          </a:p>
          <a:p xmlns:a="http://schemas.openxmlformats.org/drawingml/2006/main">
            <a:pPr algn="ctr">
              <a:buNone/>
            </a:pPr>
            <a:r>
              <a:rPr sz="2400">
                <a:solidFill>
                  <a:srgbClr val="FFFFFF"/>
                </a:solidFill>
                <a:latin typeface="Georgia"/>
                <a:ea typeface="Georgia"/>
                <a:cs typeface="Georgia"/>
              </a:rPr>
              <a:t>And the woman which hath an husband that believeth not, and if he be pleased to dwell with her, let her not leave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7:14  |  1 Corinthians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因為不信的丈夫就因着妻子成了聖潔，並且不信的妻子就因着丈夫成了聖潔。不然，你們的兒女就不潔淨，但如今他們是聖潔的了。</a:t>
            </a:r>
          </a:p>
          <a:p xmlns:a="http://schemas.openxmlformats.org/drawingml/2006/main">
            <a:pPr algn="ctr">
              <a:buNone/>
            </a:pPr>
            <a:r>
              <a:rPr sz="2100">
                <a:solidFill>
                  <a:srgbClr val="FFFFFF"/>
                </a:solidFill>
                <a:latin typeface="Georgia"/>
                <a:ea typeface="Georgia"/>
                <a:cs typeface="Georgia"/>
              </a:rPr>
              <a:t>For the unbelieving husband is sanctified by the wife, and the unbelieving wife is sanctified by the husband: else were your children unclean; but now are they holy.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7:15  |  1 Corinthians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倘若那不信的人要離去，就由他離去吧！無論是弟兄，是姊妹，遇着這樣的事都不必拘束。神召我們原是要我們和睦。</a:t>
            </a:r>
          </a:p>
          <a:p xmlns:a="http://schemas.openxmlformats.org/drawingml/2006/main">
            <a:pPr algn="ctr">
              <a:buNone/>
            </a:pPr>
            <a:r>
              <a:rPr sz="2400">
                <a:solidFill>
                  <a:srgbClr val="FFFFFF"/>
                </a:solidFill>
                <a:latin typeface="Georgia"/>
                <a:ea typeface="Georgia"/>
                <a:cs typeface="Georgia"/>
              </a:rPr>
              <a:t>But if the unbelieving depart, let him depart. A brother or a sister is not under bondage in such cases: but God hath called us to peace.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7:16  |  1 Corinthians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你這作妻子的，怎麼知道不能救你的丈夫呢？你這作丈夫的，怎麼知道不能救你的妻子呢？</a:t>
            </a:r>
          </a:p>
          <a:p xmlns:a="http://schemas.openxmlformats.org/drawingml/2006/main">
            <a:pPr algn="ctr">
              <a:buNone/>
            </a:pPr>
            <a:r>
              <a:rPr sz="2400">
                <a:solidFill>
                  <a:srgbClr val="FFFFFF"/>
                </a:solidFill>
                <a:latin typeface="Georgia"/>
                <a:ea typeface="Georgia"/>
                <a:cs typeface="Georgia"/>
              </a:rPr>
              <a:t>For what knowest thou, O wife, whether thou shalt save thy husband? or how knowest thou, O man, whether thou shalt save thy wife?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7:17  |  1 Corinthians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只要照主所分給各人的，和神所召各人的而行。我吩咐各教會都是這樣。</a:t>
            </a:r>
          </a:p>
          <a:p xmlns:a="http://schemas.openxmlformats.org/drawingml/2006/main">
            <a:pPr algn="ctr">
              <a:buNone/>
            </a:pPr>
            <a:r>
              <a:rPr sz="2400">
                <a:solidFill>
                  <a:srgbClr val="FFFFFF"/>
                </a:solidFill>
                <a:latin typeface="Georgia"/>
                <a:ea typeface="Georgia"/>
                <a:cs typeface="Georgia"/>
              </a:rPr>
              <a:t>But as God hath distributed to every man, as the Lord hath called every one, so let him walk. And so ordain I in all churches.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7:18  |  1 Corinthians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有人已受割禮蒙召呢，就不要廢割禮；有人未受割禮蒙召呢，就不要受割禮。</a:t>
            </a:r>
          </a:p>
          <a:p xmlns:a="http://schemas.openxmlformats.org/drawingml/2006/main">
            <a:pPr algn="ctr">
              <a:buNone/>
            </a:pPr>
            <a:r>
              <a:rPr sz="2400">
                <a:solidFill>
                  <a:srgbClr val="FFFFFF"/>
                </a:solidFill>
                <a:latin typeface="Georgia"/>
                <a:ea typeface="Georgia"/>
                <a:cs typeface="Georgia"/>
              </a:rPr>
              <a:t>Is any man called being circumcised? let him not become uncircumcised. Is any called in uncircumcision? let him not be circumcised.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7:19  |  1 Corinthians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受割禮算不得甚麼，不受割禮也算不得甚麼，只要守神的誡命就是了。</a:t>
            </a:r>
          </a:p>
          <a:p xmlns:a="http://schemas.openxmlformats.org/drawingml/2006/main">
            <a:pPr algn="ctr">
              <a:buNone/>
            </a:pPr>
            <a:r>
              <a:rPr sz="2400">
                <a:solidFill>
                  <a:srgbClr val="FFFFFF"/>
                </a:solidFill>
                <a:latin typeface="Georgia"/>
                <a:ea typeface="Georgia"/>
                <a:cs typeface="Georgia"/>
              </a:rPr>
              <a:t>Circumcision is nothing, and uncircumcision is nothing, but the keeping of the commandments of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7:20  |  1 Corinthians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各人蒙召的時候是甚麼身分，仍要守住這身分。</a:t>
            </a:r>
          </a:p>
          <a:p xmlns:a="http://schemas.openxmlformats.org/drawingml/2006/main">
            <a:pPr algn="ctr">
              <a:buNone/>
            </a:pPr>
            <a:r>
              <a:rPr sz="2800">
                <a:solidFill>
                  <a:srgbClr val="FFFFFF"/>
                </a:solidFill>
                <a:latin typeface="Georgia"/>
                <a:ea typeface="Georgia"/>
                <a:cs typeface="Georgia"/>
              </a:rPr>
              <a:t>Let every man abide in the same calling wherein he was called.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7:21  |  1 Corinthians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你是作奴隸蒙召的嗎？不要因此憂慮；若能以自由，就求自由更好。</a:t>
            </a:r>
          </a:p>
          <a:p xmlns:a="http://schemas.openxmlformats.org/drawingml/2006/main">
            <a:pPr algn="ctr">
              <a:buNone/>
            </a:pPr>
            <a:r>
              <a:rPr sz="2400">
                <a:solidFill>
                  <a:srgbClr val="FFFFFF"/>
                </a:solidFill>
                <a:latin typeface="Georgia"/>
                <a:ea typeface="Georgia"/>
                <a:cs typeface="Georgia"/>
              </a:rPr>
              <a:t>Art thou called being a servant? care not for it: but if thou mayest be made free, use it rather.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7:22  |  1 Corinthians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因為作奴僕蒙召於主的，就是主所釋放的人；作自由之人蒙召的，就是基督的奴僕。</a:t>
            </a:r>
          </a:p>
          <a:p xmlns:a="http://schemas.openxmlformats.org/drawingml/2006/main">
            <a:pPr algn="ctr">
              <a:buNone/>
            </a:pPr>
            <a:r>
              <a:rPr sz="2400">
                <a:solidFill>
                  <a:srgbClr val="FFFFFF"/>
                </a:solidFill>
                <a:latin typeface="Georgia"/>
                <a:ea typeface="Georgia"/>
                <a:cs typeface="Georgia"/>
              </a:rPr>
              <a:t>For he that is called in the Lord, being a servant, is the Lord’s freeman: likewise also he that is called, being free, is Christ’s servant.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7:23  |  1 Corinthians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你們是重價買來的，不要作人的奴僕。</a:t>
            </a:r>
          </a:p>
          <a:p xmlns:a="http://schemas.openxmlformats.org/drawingml/2006/main">
            <a:pPr algn="ctr">
              <a:buNone/>
            </a:pPr>
            <a:r>
              <a:rPr sz="2800">
                <a:solidFill>
                  <a:srgbClr val="FFFFFF"/>
                </a:solidFill>
                <a:latin typeface="Georgia"/>
                <a:ea typeface="Georgia"/>
                <a:cs typeface="Georgia"/>
              </a:rPr>
              <a:t>Ye are bought with a price; be not ye the servants of men.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7:24  |  1 Corinthians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弟兄們，你們各人蒙召的時候是甚麼身分，仍要在神面前守住這身分。</a:t>
            </a:r>
          </a:p>
          <a:p xmlns:a="http://schemas.openxmlformats.org/drawingml/2006/main">
            <a:pPr algn="ctr">
              <a:buNone/>
            </a:pPr>
            <a:r>
              <a:rPr sz="2800">
                <a:solidFill>
                  <a:srgbClr val="FFFFFF"/>
                </a:solidFill>
                <a:latin typeface="Georgia"/>
                <a:ea typeface="Georgia"/>
                <a:cs typeface="Georgia"/>
              </a:rPr>
              <a:t>Brethren, let every man, wherein he is called, therein abide with God.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7:25  |  1 Corinthians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論到童身的人，我沒有主的命令，但我既蒙主憐恤能作忠心的人，就把自己的意見告訴[你們]。</a:t>
            </a:r>
          </a:p>
          <a:p xmlns:a="http://schemas.openxmlformats.org/drawingml/2006/main">
            <a:pPr algn="ctr">
              <a:buNone/>
            </a:pPr>
            <a:r>
              <a:rPr sz="2400">
                <a:solidFill>
                  <a:srgbClr val="FFFFFF"/>
                </a:solidFill>
                <a:latin typeface="Georgia"/>
                <a:ea typeface="Georgia"/>
                <a:cs typeface="Georgia"/>
              </a:rPr>
              <a:t>Now concerning virgins I have no commandment of the Lord: yet I give my judgment, as one that hath obtained mercy of the Lord to be faithful.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7:26  |  1 Corinthians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因現今的艱難，據我看來，人不如守素安常才好。</a:t>
            </a:r>
          </a:p>
          <a:p xmlns:a="http://schemas.openxmlformats.org/drawingml/2006/main">
            <a:pPr algn="ctr">
              <a:buNone/>
            </a:pPr>
            <a:r>
              <a:rPr sz="2400">
                <a:solidFill>
                  <a:srgbClr val="FFFFFF"/>
                </a:solidFill>
                <a:latin typeface="Georgia"/>
                <a:ea typeface="Georgia"/>
                <a:cs typeface="Georgia"/>
              </a:rPr>
              <a:t>I suppose therefore that this is good for the present distress, I say, that it is good for a man so to be.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7:27  |  1 Corinthians 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你有妻子纏着呢，就不要求脫離；你沒有妻子纏着呢，就不要求妻子。</a:t>
            </a:r>
          </a:p>
          <a:p xmlns:a="http://schemas.openxmlformats.org/drawingml/2006/main">
            <a:pPr algn="ctr">
              <a:buNone/>
            </a:pPr>
            <a:r>
              <a:rPr sz="2400">
                <a:solidFill>
                  <a:srgbClr val="FFFFFF"/>
                </a:solidFill>
                <a:latin typeface="Georgia"/>
                <a:ea typeface="Georgia"/>
                <a:cs typeface="Georgia"/>
              </a:rPr>
              <a:t>Art thou bound unto a wife? seek not to be loosed. Art thou loosed from a wife? seek not a wife.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7:28  |  1 Corinthians 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你若娶妻，並不是犯罪；處女若出嫁，也不是犯罪。然而這等人肉身必受苦難，我卻願意你們免這苦難。</a:t>
            </a:r>
          </a:p>
          <a:p xmlns:a="http://schemas.openxmlformats.org/drawingml/2006/main">
            <a:pPr algn="ctr">
              <a:buNone/>
            </a:pPr>
            <a:r>
              <a:rPr sz="2100">
                <a:solidFill>
                  <a:srgbClr val="FFFFFF"/>
                </a:solidFill>
                <a:latin typeface="Georgia"/>
                <a:ea typeface="Georgia"/>
                <a:cs typeface="Georgia"/>
              </a:rPr>
              <a:t>But and if thou marry, thou hast not sinned; and if a virgin marry, she hath not sinned. Nevertheless such shall have trouble in the flesh: but I spare you.</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7:29  |  1 Corinthians 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弟兄們，我對你們說：時候減少了。從此以後，那有妻子的，要像沒有妻子；</a:t>
            </a:r>
          </a:p>
          <a:p xmlns:a="http://schemas.openxmlformats.org/drawingml/2006/main">
            <a:pPr algn="ctr">
              <a:buNone/>
            </a:pPr>
            <a:r>
              <a:rPr sz="2400">
                <a:solidFill>
                  <a:srgbClr val="FFFFFF"/>
                </a:solidFill>
                <a:latin typeface="Georgia"/>
                <a:ea typeface="Georgia"/>
                <a:cs typeface="Georgia"/>
              </a:rPr>
              <a:t>But this I say, brethren, the time is short: it remaineth, that both they that have wives be as though they had none;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7:30  |  1 Corinthians 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哀哭的，要像不哀哭；快樂的，要像不快樂；置買的，要像無有所得；</a:t>
            </a:r>
          </a:p>
          <a:p xmlns:a="http://schemas.openxmlformats.org/drawingml/2006/main">
            <a:pPr algn="ctr">
              <a:buNone/>
            </a:pPr>
            <a:r>
              <a:rPr sz="2400">
                <a:solidFill>
                  <a:srgbClr val="FFFFFF"/>
                </a:solidFill>
                <a:latin typeface="Georgia"/>
                <a:ea typeface="Georgia"/>
                <a:cs typeface="Georgia"/>
              </a:rPr>
              <a:t>And they that weep, as though they wept not; and they that rejoice, as though they rejoiced not; and they that buy, as though they possessed not;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7:31  |  1 Corinthians 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用世物的，要像不用世物，因為這世界的樣子將要過去了。</a:t>
            </a:r>
          </a:p>
          <a:p xmlns:a="http://schemas.openxmlformats.org/drawingml/2006/main">
            <a:pPr algn="ctr">
              <a:buNone/>
            </a:pPr>
            <a:r>
              <a:rPr sz="2400">
                <a:solidFill>
                  <a:srgbClr val="FFFFFF"/>
                </a:solidFill>
                <a:latin typeface="Georgia"/>
                <a:ea typeface="Georgia"/>
                <a:cs typeface="Georgia"/>
              </a:rPr>
              <a:t>And they that use this world, as not abusing it: for the fashion of this world passeth away.</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7:32  |  1 Corinthians 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我願你們無所掛慮。沒有娶妻的，是為主的事掛慮，想怎樣叫主喜悅。</a:t>
            </a:r>
          </a:p>
          <a:p xmlns:a="http://schemas.openxmlformats.org/drawingml/2006/main">
            <a:pPr algn="ctr">
              <a:buNone/>
            </a:pPr>
            <a:r>
              <a:rPr sz="2400">
                <a:solidFill>
                  <a:srgbClr val="FFFFFF"/>
                </a:solidFill>
                <a:latin typeface="Georgia"/>
                <a:ea typeface="Georgia"/>
                <a:cs typeface="Georgia"/>
              </a:rPr>
              <a:t>But I would have you without carefulness. He that is unmarried careth for the things that belong to the Lord, how he may please the Lord: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7:33  |  1 Corinthians 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娶了妻的，是為世上的事掛慮，想怎樣叫妻子喜悅。</a:t>
            </a:r>
          </a:p>
          <a:p xmlns:a="http://schemas.openxmlformats.org/drawingml/2006/main">
            <a:pPr algn="ctr">
              <a:buNone/>
            </a:pPr>
            <a:r>
              <a:rPr sz="2400">
                <a:solidFill>
                  <a:srgbClr val="FFFFFF"/>
                </a:solidFill>
                <a:latin typeface="Georgia"/>
                <a:ea typeface="Georgia"/>
                <a:cs typeface="Georgia"/>
              </a:rPr>
              <a:t>But he that is married careth for the things that are of the world, how he may please his wife.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7:34  |  1 Corinthians 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婦人和處女也有分別。沒有出嫁的，是為主的事掛慮，要身體、靈魂都聖潔；已經出嫁的，是為世上的事掛慮，想怎樣叫丈夫喜悅。</a:t>
            </a:r>
          </a:p>
          <a:p xmlns:a="http://schemas.openxmlformats.org/drawingml/2006/main">
            <a:pPr algn="ctr">
              <a:buNone/>
            </a:pPr>
            <a:r>
              <a:rPr sz="1800">
                <a:solidFill>
                  <a:srgbClr val="FFFFFF"/>
                </a:solidFill>
                <a:latin typeface="Georgia"/>
                <a:ea typeface="Georgia"/>
                <a:cs typeface="Georgia"/>
              </a:rPr>
              <a:t>There is difference also between a wife and a virgin. The unmarried woman careth for the things of the Lord, that she may be holy both in body and in spirit: but she that is married careth for the things of the world, how she may please her husband.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7:35  |  1 Corinthians 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我說這話是為你們的益處，不是要牢籠你們，乃是要叫你們行合宜的事，得以殷勤服事主，沒有分心的事。</a:t>
            </a:r>
          </a:p>
          <a:p xmlns:a="http://schemas.openxmlformats.org/drawingml/2006/main">
            <a:pPr algn="ctr">
              <a:buNone/>
            </a:pPr>
            <a:r>
              <a:rPr sz="2100">
                <a:solidFill>
                  <a:srgbClr val="FFFFFF"/>
                </a:solidFill>
                <a:latin typeface="Georgia"/>
                <a:ea typeface="Georgia"/>
                <a:cs typeface="Georgia"/>
              </a:rPr>
              <a:t>And this I speak for your own profit; not that I may cast a snare upon you, but for that which is comely, and that ye may attend upon the Lord without distraction.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7:36  |  1 Corinthians 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若有人以為自己待他的女兒不合宜，女兒也過了年歲，事又當行，他就可隨意辦理，不算有罪，叫二人成親就是了。</a:t>
            </a:r>
          </a:p>
          <a:p xmlns:a="http://schemas.openxmlformats.org/drawingml/2006/main">
            <a:pPr algn="ctr">
              <a:buNone/>
            </a:pPr>
            <a:r>
              <a:rPr sz="2100">
                <a:solidFill>
                  <a:srgbClr val="FFFFFF"/>
                </a:solidFill>
                <a:latin typeface="Georgia"/>
                <a:ea typeface="Georgia"/>
                <a:cs typeface="Georgia"/>
              </a:rPr>
              <a:t>But if any man think that he behaveth himself uncomely toward his virgin, if she pass the flower of her age, and need so require, let him do what he will, he sinneth not: let them marry.</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7:37  |  1 Corinthians 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倘若人心裏堅定，沒有不得已的事，並且由得自己作主，心裏又決定了留下女兒[不出嫁]，如此行也好。</a:t>
            </a:r>
          </a:p>
          <a:p xmlns:a="http://schemas.openxmlformats.org/drawingml/2006/main">
            <a:pPr algn="ctr">
              <a:buNone/>
            </a:pPr>
            <a:r>
              <a:rPr sz="2100">
                <a:solidFill>
                  <a:srgbClr val="FFFFFF"/>
                </a:solidFill>
                <a:latin typeface="Georgia"/>
                <a:ea typeface="Georgia"/>
                <a:cs typeface="Georgia"/>
              </a:rPr>
              <a:t>Nevertheless he that standeth stedfast in his heart, having no necessity, but hath power over his own will, and hath so decreed in his heart that he will keep his virgin, doeth well.</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7:38  |  1 Corinthians 7:38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這樣看來，叫自己的女兒出嫁是好，不叫她出嫁更是好。</a:t>
            </a:r>
          </a:p>
          <a:p xmlns:a="http://schemas.openxmlformats.org/drawingml/2006/main">
            <a:pPr algn="ctr">
              <a:buNone/>
            </a:pPr>
            <a:r>
              <a:rPr sz="2400">
                <a:solidFill>
                  <a:srgbClr val="FFFFFF"/>
                </a:solidFill>
                <a:latin typeface="Georgia"/>
                <a:ea typeface="Georgia"/>
                <a:cs typeface="Georgia"/>
              </a:rPr>
              <a:t>So then he that giveth her in marriage doeth well; but he that giveth her not in marriage doeth better.</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7:39  |  1 Corinthians 7:39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丈夫活着的時候，妻子是被約束的；丈夫若死了，妻子就可以自由，隨意再嫁，只是要嫁這在主裏面的人。</a:t>
            </a:r>
          </a:p>
          <a:p xmlns:a="http://schemas.openxmlformats.org/drawingml/2006/main">
            <a:pPr algn="ctr">
              <a:buNone/>
            </a:pPr>
            <a:r>
              <a:rPr sz="2100">
                <a:solidFill>
                  <a:srgbClr val="FFFFFF"/>
                </a:solidFill>
                <a:latin typeface="Georgia"/>
                <a:ea typeface="Georgia"/>
                <a:cs typeface="Georgia"/>
              </a:rPr>
              <a:t>The wife is bound by the law as long as her husband liveth; but if her husband be dead, she is at liberty to be married to whom she will; only in the Lord.</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7:40  |  1 Corinthians 7:40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然而按我的意見，若常守節更有福氣。我也想自己是被神的靈感動了。</a:t>
            </a:r>
          </a:p>
          <a:p xmlns:a="http://schemas.openxmlformats.org/drawingml/2006/main">
            <a:pPr algn="ctr">
              <a:buNone/>
            </a:pPr>
            <a:r>
              <a:rPr sz="2400">
                <a:solidFill>
                  <a:srgbClr val="FFFFFF"/>
                </a:solidFill>
                <a:latin typeface="Georgia"/>
                <a:ea typeface="Georgia"/>
                <a:cs typeface="Georgia"/>
              </a:rPr>
              <a:t>But she is happier if she so abide, after my judgment: and I think also that I have the Spirit of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2026-08-30T06:47:38.6320000Z</dcterms:created>
  <dcterms:modified xsi:type="dcterms:W3CDTF">2026-08-30T06:47:38.6320000Z</dcterms:modified>
</coreProperties>
</file>