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e4be698bd5d4041" /><Relationship Type="http://schemas.openxmlformats.org/officeDocument/2006/relationships/extended-properties" Target="/docProps/app.xml" Id="R92433eb2b57145b8" /><Relationship Type="http://schemas.openxmlformats.org/officeDocument/2006/relationships/officeDocument" Target="/ppt/presentation.xml" Id="Re9c4eb5da2204d7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440d8024ffd49d8"/>
  </p:sldMasterIdLst>
  <p:notesMasterIdLst>
    <p:notesMasterId xmlns:r="http://schemas.openxmlformats.org/officeDocument/2006/relationships" r:id="R53216f62e2e04ea6"/>
  </p:notesMasterIdLst>
  <p:sldIdLst>
    <p:sldId xmlns:r="http://schemas.openxmlformats.org/officeDocument/2006/relationships" id="256" r:id="R612532c292334ff7"/>
    <p:sldId xmlns:r="http://schemas.openxmlformats.org/officeDocument/2006/relationships" id="257" r:id="Rab701c6999c34247"/>
    <p:sldId xmlns:r="http://schemas.openxmlformats.org/officeDocument/2006/relationships" id="258" r:id="R29c993e1b0864d92"/>
    <p:sldId xmlns:r="http://schemas.openxmlformats.org/officeDocument/2006/relationships" id="259" r:id="Rf73bbe0f52b64d50"/>
    <p:sldId xmlns:r="http://schemas.openxmlformats.org/officeDocument/2006/relationships" id="260" r:id="Rf4e961fa257240a0"/>
    <p:sldId xmlns:r="http://schemas.openxmlformats.org/officeDocument/2006/relationships" id="261" r:id="R1cac16155ece4b8d"/>
    <p:sldId xmlns:r="http://schemas.openxmlformats.org/officeDocument/2006/relationships" id="262" r:id="R08ab0e8278604cc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dd511b2df54bb6" /><Relationship Type="http://schemas.openxmlformats.org/officeDocument/2006/relationships/slideMaster" Target="/ppt/slideMasters/slideMaster1.xml" Id="R9440d8024ffd49d8" /><Relationship Type="http://schemas.openxmlformats.org/officeDocument/2006/relationships/notesMaster" Target="/ppt/notesMasters/notesMaster1.xml" Id="R53216f62e2e04ea6" /><Relationship Type="http://schemas.openxmlformats.org/officeDocument/2006/relationships/presProps" Target="/ppt/presProps.xml" Id="Rb6a6188becb04579" /><Relationship Type="http://schemas.openxmlformats.org/officeDocument/2006/relationships/tableStyles" Target="/ppt/tableStyles.xml" Id="R7e2e11a073c74c65" /><Relationship Type="http://schemas.openxmlformats.org/officeDocument/2006/relationships/slide" Target="/ppt/slides/slide1.xml" Id="R612532c292334ff7" /><Relationship Type="http://schemas.openxmlformats.org/officeDocument/2006/relationships/slide" Target="/ppt/slides/slide2.xml" Id="Rab701c6999c34247" /><Relationship Type="http://schemas.openxmlformats.org/officeDocument/2006/relationships/slide" Target="/ppt/slides/slide3.xml" Id="R29c993e1b0864d92" /><Relationship Type="http://schemas.openxmlformats.org/officeDocument/2006/relationships/slide" Target="/ppt/slides/slide4.xml" Id="Rf73bbe0f52b64d50" /><Relationship Type="http://schemas.openxmlformats.org/officeDocument/2006/relationships/slide" Target="/ppt/slides/slide5.xml" Id="Rf4e961fa257240a0" /><Relationship Type="http://schemas.openxmlformats.org/officeDocument/2006/relationships/slide" Target="/ppt/slides/slide6.xml" Id="R1cac16155ece4b8d" /><Relationship Type="http://schemas.openxmlformats.org/officeDocument/2006/relationships/slide" Target="/ppt/slides/slide7.xml" Id="R08ab0e8278604cc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310bd87ec994c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38a91370de40a1" /><Relationship Type="http://schemas.openxmlformats.org/officeDocument/2006/relationships/notesMaster" Target="/ppt/notesMasters/notesMaster1.xml" Id="Rc5b94918d9d2462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74f04a986ae4c79" /><Relationship Type="http://schemas.openxmlformats.org/officeDocument/2006/relationships/notesMaster" Target="/ppt/notesMasters/notesMaster1.xml" Id="Re260732c4b9e46b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0efaf0e7a3a467a" /><Relationship Type="http://schemas.openxmlformats.org/officeDocument/2006/relationships/notesMaster" Target="/ppt/notesMasters/notesMaster1.xml" Id="R1c4e31ac614846c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bb8361aab4244c7" /><Relationship Type="http://schemas.openxmlformats.org/officeDocument/2006/relationships/notesMaster" Target="/ppt/notesMasters/notesMaster1.xml" Id="Re974986279aa4ed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05d65e5718e4c5c" /><Relationship Type="http://schemas.openxmlformats.org/officeDocument/2006/relationships/notesMaster" Target="/ppt/notesMasters/notesMaster1.xml" Id="Rc2eccf9f348a4e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6b67a3ff7ac4186" /><Relationship Type="http://schemas.openxmlformats.org/officeDocument/2006/relationships/notesMaster" Target="/ppt/notesMasters/notesMaster1.xml" Id="R1f6cd3f2167740c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f50f6cc8e6d4b02" /><Relationship Type="http://schemas.openxmlformats.org/officeDocument/2006/relationships/notesMaster" Target="/ppt/notesMasters/notesMaster1.xml" Id="R4e9b7c47a29e41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df003e3b234e08" /><Relationship Type="http://schemas.openxmlformats.org/officeDocument/2006/relationships/image" Target="/ppt/media/image.png" Id="R8f47650107934aa4" /><Relationship Type="http://schemas.openxmlformats.org/officeDocument/2006/relationships/image" Target="/ppt/media/image2.png" Id="R468e008a517e4f1a" /><Relationship Type="http://schemas.openxmlformats.org/officeDocument/2006/relationships/image" Target="/ppt/media/image.jpeg" Id="Rced1f1fc8f024a9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e62ee34eba46e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f47650107934aa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68e008a517e4f1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d1f1fc8f024a9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1786bea5a34b23" /><Relationship Type="http://schemas.openxmlformats.org/officeDocument/2006/relationships/slideLayout" Target="/ppt/slideLayouts/slideLayout1.xml" Id="R4a156f5c8e9942d6" /><Relationship Type="http://schemas.openxmlformats.org/officeDocument/2006/relationships/slideLayout" Target="/ppt/slideLayouts/slideLayout2.xml" Id="Rbdf1e7e1382c404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a156f5c8e9942d6"/>
    <p:sldLayoutId xmlns:r="http://schemas.openxmlformats.org/officeDocument/2006/relationships" id="2147483650" r:id="Rbdf1e7e1382c404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0fd7af8f394892" /><Relationship Type="http://schemas.openxmlformats.org/officeDocument/2006/relationships/notesSlide" Target="/ppt/notesSlides/notesSlide1.xml" Id="R57e4fd4b87ee433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ac746443d74440" /><Relationship Type="http://schemas.openxmlformats.org/officeDocument/2006/relationships/notesSlide" Target="/ppt/notesSlides/notesSlide2.xml" Id="R9a91c79a226942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bc41f59afd4008" /><Relationship Type="http://schemas.openxmlformats.org/officeDocument/2006/relationships/notesSlide" Target="/ppt/notesSlides/notesSlide3.xml" Id="R34521388ecdc4f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1e7c7bb74445df" /><Relationship Type="http://schemas.openxmlformats.org/officeDocument/2006/relationships/notesSlide" Target="/ppt/notesSlides/notesSlide4.xml" Id="Rf6da0ac0b82a449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780f2e8eb74a08" /><Relationship Type="http://schemas.openxmlformats.org/officeDocument/2006/relationships/notesSlide" Target="/ppt/notesSlides/notesSlide5.xml" Id="Rfacdde6b4d40491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ddb519b6be4850" /><Relationship Type="http://schemas.openxmlformats.org/officeDocument/2006/relationships/notesSlide" Target="/ppt/notesSlides/notesSlide6.xml" Id="Rd1e2e8e66a1e417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e3d74f6adc4f7c" /><Relationship Type="http://schemas.openxmlformats.org/officeDocument/2006/relationships/notesSlide" Target="/ppt/notesSlides/notesSlide7.xml" Id="R1611d738c8cf47a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詩篇第126章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126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126:1  |  Psalms 126:1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上行之詩。 當耶和華將那些被擄的帶回錫安的時候， 我們好像做夢的人。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degrees. When the LORD turned again the captivity of Zion, we were like them that dream.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126:2  |  Psalms 126:2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我們滿口喜笑、 滿舌歡呼的時候， 外邦中就有人說： 耶和華為他們行了大事！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was our mouth filled with laughter, and our tongue with singing: then said they among the heathen, The LORD hath done great things for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126:3  |  Psalms 126:3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耶和華果然為我們行了大事， 我們就歡喜。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done great things for us; whereof we are glad.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126:4  |  Psalms 126:4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耶和華啊，求你使我們被擄的人歸回， 好像南地的河水復流。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again our captivity, O LORD, as the streams in the south.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126:5  |  Psalms 126:5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流淚撒種的， 必歡呼收割！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sow in tears shall reap in joy.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126:6  |  Psalms 126:6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那帶種流淚出去的， 必要歡歡樂樂地帶禾捆回來！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goeth forth and weepeth, bearing precious seed, shall doubtless come again with rejoicing, bringing his sheaves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2026-08-30T04:32:21.9290000Z</dcterms:created>
  <dcterms:modified xsi:type="dcterms:W3CDTF">2026-08-30T04:32:21.9290000Z</dcterms:modified>
</coreProperties>
</file>