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b926ca5a99e4f6f" /><Relationship Type="http://schemas.openxmlformats.org/officeDocument/2006/relationships/extended-properties" Target="/docProps/app.xml" Id="R42d1879128bf46eb" /><Relationship Type="http://schemas.openxmlformats.org/officeDocument/2006/relationships/officeDocument" Target="/ppt/presentation.xml" Id="Re722c445e7244d97" /></Relationships>
</file>

<file path=ppt/presentation.xml><?xml version="1.0" encoding="utf-8"?>
<p:presentation xmlns:p="http://schemas.openxmlformats.org/presentationml/2006/main">
  <p:sldMasterIdLst>
    <p:sldMasterId xmlns:r="http://schemas.openxmlformats.org/officeDocument/2006/relationships" id="2147483648" r:id="R5388d74e83b74a2b"/>
  </p:sldMasterIdLst>
  <p:notesMasterIdLst>
    <p:notesMasterId xmlns:r="http://schemas.openxmlformats.org/officeDocument/2006/relationships" r:id="R4bfcbc82b8fd45b1"/>
  </p:notesMasterIdLst>
  <p:sldIdLst>
    <p:sldId xmlns:r="http://schemas.openxmlformats.org/officeDocument/2006/relationships" id="256" r:id="R47edb4fdf07d4d75"/>
    <p:sldId xmlns:r="http://schemas.openxmlformats.org/officeDocument/2006/relationships" id="257" r:id="Rf8f83e251dc54a0d"/>
    <p:sldId xmlns:r="http://schemas.openxmlformats.org/officeDocument/2006/relationships" id="258" r:id="Rf1dd3ae26e224403"/>
    <p:sldId xmlns:r="http://schemas.openxmlformats.org/officeDocument/2006/relationships" id="259" r:id="Rd19abc11145b4eea"/>
    <p:sldId xmlns:r="http://schemas.openxmlformats.org/officeDocument/2006/relationships" id="260" r:id="Rfdde174fb59a420c"/>
    <p:sldId xmlns:r="http://schemas.openxmlformats.org/officeDocument/2006/relationships" id="261" r:id="R13d867ee9ef04556"/>
    <p:sldId xmlns:r="http://schemas.openxmlformats.org/officeDocument/2006/relationships" id="262" r:id="Re0bb6f17f47948a3"/>
    <p:sldId xmlns:r="http://schemas.openxmlformats.org/officeDocument/2006/relationships" id="263" r:id="Re6a05651fda04ec4"/>
    <p:sldId xmlns:r="http://schemas.openxmlformats.org/officeDocument/2006/relationships" id="264" r:id="Rf5ebe7a73f674401"/>
    <p:sldId xmlns:r="http://schemas.openxmlformats.org/officeDocument/2006/relationships" id="265" r:id="R38d9f35b090a4424"/>
    <p:sldId xmlns:r="http://schemas.openxmlformats.org/officeDocument/2006/relationships" id="266" r:id="R949892fdd09c40a6"/>
    <p:sldId xmlns:r="http://schemas.openxmlformats.org/officeDocument/2006/relationships" id="267" r:id="Rfa53c9cd2ea04553"/>
    <p:sldId xmlns:r="http://schemas.openxmlformats.org/officeDocument/2006/relationships" id="268" r:id="R9098bc22441d4cd9"/>
    <p:sldId xmlns:r="http://schemas.openxmlformats.org/officeDocument/2006/relationships" id="269" r:id="R6a929927cabe4da9"/>
    <p:sldId xmlns:r="http://schemas.openxmlformats.org/officeDocument/2006/relationships" id="270" r:id="Re7661c8074934a05"/>
    <p:sldId xmlns:r="http://schemas.openxmlformats.org/officeDocument/2006/relationships" id="271" r:id="Rb1a5a702bba845d6"/>
    <p:sldId xmlns:r="http://schemas.openxmlformats.org/officeDocument/2006/relationships" id="272" r:id="R1b68e82229364fbd"/>
    <p:sldId xmlns:r="http://schemas.openxmlformats.org/officeDocument/2006/relationships" id="273" r:id="R7a8a7448dc3a40e2"/>
    <p:sldId xmlns:r="http://schemas.openxmlformats.org/officeDocument/2006/relationships" id="274" r:id="R80e4202877a84fb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c002a48afe44eb1" /><Relationship Type="http://schemas.openxmlformats.org/officeDocument/2006/relationships/slideMaster" Target="/ppt/slideMasters/slideMaster1.xml" Id="R5388d74e83b74a2b" /><Relationship Type="http://schemas.openxmlformats.org/officeDocument/2006/relationships/notesMaster" Target="/ppt/notesMasters/notesMaster1.xml" Id="R4bfcbc82b8fd45b1" /><Relationship Type="http://schemas.openxmlformats.org/officeDocument/2006/relationships/presProps" Target="/ppt/presProps.xml" Id="R4a687ba9b9b94387" /><Relationship Type="http://schemas.openxmlformats.org/officeDocument/2006/relationships/tableStyles" Target="/ppt/tableStyles.xml" Id="R3fe1ec8c2709491d" /><Relationship Type="http://schemas.openxmlformats.org/officeDocument/2006/relationships/slide" Target="/ppt/slides/slide1.xml" Id="R47edb4fdf07d4d75" /><Relationship Type="http://schemas.openxmlformats.org/officeDocument/2006/relationships/slide" Target="/ppt/slides/slide2.xml" Id="Rf8f83e251dc54a0d" /><Relationship Type="http://schemas.openxmlformats.org/officeDocument/2006/relationships/slide" Target="/ppt/slides/slide3.xml" Id="Rf1dd3ae26e224403" /><Relationship Type="http://schemas.openxmlformats.org/officeDocument/2006/relationships/slide" Target="/ppt/slides/slide4.xml" Id="Rd19abc11145b4eea" /><Relationship Type="http://schemas.openxmlformats.org/officeDocument/2006/relationships/slide" Target="/ppt/slides/slide5.xml" Id="Rfdde174fb59a420c" /><Relationship Type="http://schemas.openxmlformats.org/officeDocument/2006/relationships/slide" Target="/ppt/slides/slide6.xml" Id="R13d867ee9ef04556" /><Relationship Type="http://schemas.openxmlformats.org/officeDocument/2006/relationships/slide" Target="/ppt/slides/slide7.xml" Id="Re0bb6f17f47948a3" /><Relationship Type="http://schemas.openxmlformats.org/officeDocument/2006/relationships/slide" Target="/ppt/slides/slide8.xml" Id="Re6a05651fda04ec4" /><Relationship Type="http://schemas.openxmlformats.org/officeDocument/2006/relationships/slide" Target="/ppt/slides/slide9.xml" Id="Rf5ebe7a73f674401" /><Relationship Type="http://schemas.openxmlformats.org/officeDocument/2006/relationships/slide" Target="/ppt/slides/slide10.xml" Id="R38d9f35b090a4424" /><Relationship Type="http://schemas.openxmlformats.org/officeDocument/2006/relationships/slide" Target="/ppt/slides/slide11.xml" Id="R949892fdd09c40a6" /><Relationship Type="http://schemas.openxmlformats.org/officeDocument/2006/relationships/slide" Target="/ppt/slides/slide12.xml" Id="Rfa53c9cd2ea04553" /><Relationship Type="http://schemas.openxmlformats.org/officeDocument/2006/relationships/slide" Target="/ppt/slides/slide13.xml" Id="R9098bc22441d4cd9" /><Relationship Type="http://schemas.openxmlformats.org/officeDocument/2006/relationships/slide" Target="/ppt/slides/slide14.xml" Id="R6a929927cabe4da9" /><Relationship Type="http://schemas.openxmlformats.org/officeDocument/2006/relationships/slide" Target="/ppt/slides/slide15.xml" Id="Re7661c8074934a05" /><Relationship Type="http://schemas.openxmlformats.org/officeDocument/2006/relationships/slide" Target="/ppt/slides/slide16.xml" Id="Rb1a5a702bba845d6" /><Relationship Type="http://schemas.openxmlformats.org/officeDocument/2006/relationships/slide" Target="/ppt/slides/slide17.xml" Id="R1b68e82229364fbd" /><Relationship Type="http://schemas.openxmlformats.org/officeDocument/2006/relationships/slide" Target="/ppt/slides/slide18.xml" Id="R7a8a7448dc3a40e2" /><Relationship Type="http://schemas.openxmlformats.org/officeDocument/2006/relationships/slide" Target="/ppt/slides/slide19.xml" Id="R80e4202877a84fb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10aa408f08d44d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aaf5d948cc44c53" /><Relationship Type="http://schemas.openxmlformats.org/officeDocument/2006/relationships/notesMaster" Target="/ppt/notesMasters/notesMaster1.xml" Id="R2efeb6dff38f40ff" /></Relationships>
</file>

<file path=ppt/notesSlides/_rels/notesSlide2.xml.rels>&#65279;<?xml version="1.0" encoding="utf-8"?><Relationships xmlns="http://schemas.openxmlformats.org/package/2006/relationships"><Relationship Type="http://schemas.openxmlformats.org/officeDocument/2006/relationships/slide" Target="/ppt/slides/slide2.xml" Id="Rd6fb5b899e21416b" /><Relationship Type="http://schemas.openxmlformats.org/officeDocument/2006/relationships/notesMaster" Target="/ppt/notesMasters/notesMaster1.xml" Id="Rab5b56b3f9e64845" /></Relationships>
</file>

<file path=ppt/notesSlides/_rels/notesSlide3.xml.rels>&#65279;<?xml version="1.0" encoding="utf-8"?><Relationships xmlns="http://schemas.openxmlformats.org/package/2006/relationships"><Relationship Type="http://schemas.openxmlformats.org/officeDocument/2006/relationships/slide" Target="/ppt/slides/slide3.xml" Id="R71bf9a6595874a5a" /><Relationship Type="http://schemas.openxmlformats.org/officeDocument/2006/relationships/notesMaster" Target="/ppt/notesMasters/notesMaster1.xml" Id="Ra8cb399430054a15" /></Relationships>
</file>

<file path=ppt/notesSlides/_rels/notesSlide4.xml.rels>&#65279;<?xml version="1.0" encoding="utf-8"?><Relationships xmlns="http://schemas.openxmlformats.org/package/2006/relationships"><Relationship Type="http://schemas.openxmlformats.org/officeDocument/2006/relationships/slide" Target="/ppt/slides/slide4.xml" Id="R3c35628ea441469b" /><Relationship Type="http://schemas.openxmlformats.org/officeDocument/2006/relationships/notesMaster" Target="/ppt/notesMasters/notesMaster1.xml" Id="R2f62adc7e4de49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b995efd821534a7e" /><Relationship Type="http://schemas.openxmlformats.org/officeDocument/2006/relationships/notesMaster" Target="/ppt/notesMasters/notesMaster1.xml" Id="R710dbfe3c15d46a2" /></Relationships>
</file>

<file path=ppt/notesSlides/_rels/notesSlide6.xml.rels>&#65279;<?xml version="1.0" encoding="utf-8"?><Relationships xmlns="http://schemas.openxmlformats.org/package/2006/relationships"><Relationship Type="http://schemas.openxmlformats.org/officeDocument/2006/relationships/slide" Target="/ppt/slides/slide6.xml" Id="R450e3299abe1466c" /><Relationship Type="http://schemas.openxmlformats.org/officeDocument/2006/relationships/notesMaster" Target="/ppt/notesMasters/notesMaster1.xml" Id="R6360b31e511c4991" /></Relationships>
</file>

<file path=ppt/notesSlides/_rels/notesSlide7.xml.rels>&#65279;<?xml version="1.0" encoding="utf-8"?><Relationships xmlns="http://schemas.openxmlformats.org/package/2006/relationships"><Relationship Type="http://schemas.openxmlformats.org/officeDocument/2006/relationships/slide" Target="/ppt/slides/slide7.xml" Id="R68d9b1ac5fff4371" /><Relationship Type="http://schemas.openxmlformats.org/officeDocument/2006/relationships/notesMaster" Target="/ppt/notesMasters/notesMaster1.xml" Id="R60b38a488dec4b61" /></Relationships>
</file>

<file path=ppt/notesSlides/_rels/notesSlide8.xml.rels>&#65279;<?xml version="1.0" encoding="utf-8"?><Relationships xmlns="http://schemas.openxmlformats.org/package/2006/relationships"><Relationship Type="http://schemas.openxmlformats.org/officeDocument/2006/relationships/slide" Target="/ppt/slides/slide8.xml" Id="Rfad0521c66794eff" /><Relationship Type="http://schemas.openxmlformats.org/officeDocument/2006/relationships/notesMaster" Target="/ppt/notesMasters/notesMaster1.xml" Id="R19271ba198054e34" /></Relationships>
</file>

<file path=ppt/notesSlides/_rels/notesSlide9.xml.rels>&#65279;<?xml version="1.0" encoding="utf-8"?><Relationships xmlns="http://schemas.openxmlformats.org/package/2006/relationships"><Relationship Type="http://schemas.openxmlformats.org/officeDocument/2006/relationships/slide" Target="/ppt/slides/slide9.xml" Id="R91e3a8ac7fe24236" /><Relationship Type="http://schemas.openxmlformats.org/officeDocument/2006/relationships/notesMaster" Target="/ppt/notesMasters/notesMaster1.xml" Id="R17a759583d734d2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93d8d2d5b0b4800" /><Relationship Type="http://schemas.openxmlformats.org/officeDocument/2006/relationships/notesMaster" Target="/ppt/notesMasters/notesMaster1.xml" Id="Re33c0c42cc614d2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3df0093941d4b0f" /><Relationship Type="http://schemas.openxmlformats.org/officeDocument/2006/relationships/notesMaster" Target="/ppt/notesMasters/notesMaster1.xml" Id="R0243958f9cb2426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42412b61a2f4b66" /><Relationship Type="http://schemas.openxmlformats.org/officeDocument/2006/relationships/notesMaster" Target="/ppt/notesMasters/notesMaster1.xml" Id="R61ba44228d784e7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5698917af404555" /><Relationship Type="http://schemas.openxmlformats.org/officeDocument/2006/relationships/notesMaster" Target="/ppt/notesMasters/notesMaster1.xml" Id="Rf1305baf1d68409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59e2adf13794ab5" /><Relationship Type="http://schemas.openxmlformats.org/officeDocument/2006/relationships/notesMaster" Target="/ppt/notesMasters/notesMaster1.xml" Id="Rc74df544908a48e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f462f7020f24794" /><Relationship Type="http://schemas.openxmlformats.org/officeDocument/2006/relationships/notesMaster" Target="/ppt/notesMasters/notesMaster1.xml" Id="R046a8a60569f45e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99211261b764961" /><Relationship Type="http://schemas.openxmlformats.org/officeDocument/2006/relationships/notesMaster" Target="/ppt/notesMasters/notesMaster1.xml" Id="Rebde40e4c4f7448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55967c1fc6e4747" /><Relationship Type="http://schemas.openxmlformats.org/officeDocument/2006/relationships/notesMaster" Target="/ppt/notesMasters/notesMaster1.xml" Id="R59db3dca20cd41b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37b31cbffb949d6" /><Relationship Type="http://schemas.openxmlformats.org/officeDocument/2006/relationships/notesMaster" Target="/ppt/notesMasters/notesMaster1.xml" Id="R2ca7717ac108499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3489dbd851f4f5a" /><Relationship Type="http://schemas.openxmlformats.org/officeDocument/2006/relationships/notesMaster" Target="/ppt/notesMasters/notesMaster1.xml" Id="R367a349a5d4b40b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c974a10880a4ab8" /><Relationship Type="http://schemas.openxmlformats.org/officeDocument/2006/relationships/image" Target="/ppt/media/image.png" Id="R3d2e6b2ba09f4df9" /><Relationship Type="http://schemas.openxmlformats.org/officeDocument/2006/relationships/image" Target="/ppt/media/image2.png" Id="R3d7414d4a7264b03" /><Relationship Type="http://schemas.openxmlformats.org/officeDocument/2006/relationships/image" Target="/ppt/media/image.jpeg" Id="R4b7b4c5128784d9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2be1790a3bc402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d2e6b2ba09f4df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d7414d4a7264b0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b7b4c5128784d9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507f947e8bb43f4" /><Relationship Type="http://schemas.openxmlformats.org/officeDocument/2006/relationships/slideLayout" Target="/ppt/slideLayouts/slideLayout1.xml" Id="Ra040d8e8dc394e8c" /><Relationship Type="http://schemas.openxmlformats.org/officeDocument/2006/relationships/slideLayout" Target="/ppt/slideLayouts/slideLayout2.xml" Id="R4e2ec98e4fe441c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040d8e8dc394e8c"/>
    <p:sldLayoutId xmlns:r="http://schemas.openxmlformats.org/officeDocument/2006/relationships" id="2147483650" r:id="R4e2ec98e4fe441c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ae23be5cf10423f" /><Relationship Type="http://schemas.openxmlformats.org/officeDocument/2006/relationships/notesSlide" Target="/ppt/notesSlides/notesSlide1.xml" Id="Rbbb61c56a1474b9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4ea5a74880448c3" /><Relationship Type="http://schemas.openxmlformats.org/officeDocument/2006/relationships/notesSlide" Target="/ppt/notesSlides/notesSlide2.xml" Id="R365d24b3a1f34a2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88856cf2ed543f9" /><Relationship Type="http://schemas.openxmlformats.org/officeDocument/2006/relationships/notesSlide" Target="/ppt/notesSlides/notesSlide3.xml" Id="R895c8b69592e450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43f5de4cf854c13" /><Relationship Type="http://schemas.openxmlformats.org/officeDocument/2006/relationships/notesSlide" Target="/ppt/notesSlides/notesSlide4.xml" Id="R439f13bc93684ca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7204b6d3a754c73" /><Relationship Type="http://schemas.openxmlformats.org/officeDocument/2006/relationships/notesSlide" Target="/ppt/notesSlides/notesSlide5.xml" Id="Re1135e92c48a459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16e3cd391d34d85" /><Relationship Type="http://schemas.openxmlformats.org/officeDocument/2006/relationships/notesSlide" Target="/ppt/notesSlides/notesSlide6.xml" Id="R0d8e8ce716ed43a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aaa8b79967c48e3" /><Relationship Type="http://schemas.openxmlformats.org/officeDocument/2006/relationships/notesSlide" Target="/ppt/notesSlides/notesSlide7.xml" Id="R672089a439b1441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34fff1c3ed34ced" /><Relationship Type="http://schemas.openxmlformats.org/officeDocument/2006/relationships/notesSlide" Target="/ppt/notesSlides/notesSlide8.xml" Id="R80385e1f869448c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1aa44077dad4e39" /><Relationship Type="http://schemas.openxmlformats.org/officeDocument/2006/relationships/notesSlide" Target="/ppt/notesSlides/notesSlide9.xml" Id="R9a85c4ad373a4cb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fa4e70e3c3f4272" /><Relationship Type="http://schemas.openxmlformats.org/officeDocument/2006/relationships/notesSlide" Target="/ppt/notesSlides/notesSlide10.xml" Id="Rba514f5d4d76497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0aaf962bc924dac" /><Relationship Type="http://schemas.openxmlformats.org/officeDocument/2006/relationships/notesSlide" Target="/ppt/notesSlides/notesSlide11.xml" Id="R9d037c020c334df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37098819f424da7" /><Relationship Type="http://schemas.openxmlformats.org/officeDocument/2006/relationships/notesSlide" Target="/ppt/notesSlides/notesSlide12.xml" Id="Rc8cb43cc28a94bc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f9cce33d7294895" /><Relationship Type="http://schemas.openxmlformats.org/officeDocument/2006/relationships/notesSlide" Target="/ppt/notesSlides/notesSlide13.xml" Id="Ra0a7b61103474ee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3e6d8e40d144e4e" /><Relationship Type="http://schemas.openxmlformats.org/officeDocument/2006/relationships/notesSlide" Target="/ppt/notesSlides/notesSlide14.xml" Id="R59cf39efbbcc443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0ba14f8d2ff4ddf" /><Relationship Type="http://schemas.openxmlformats.org/officeDocument/2006/relationships/notesSlide" Target="/ppt/notesSlides/notesSlide15.xml" Id="R5eebfb24b34d47e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97f1e4ac4ad4b98" /><Relationship Type="http://schemas.openxmlformats.org/officeDocument/2006/relationships/notesSlide" Target="/ppt/notesSlides/notesSlide16.xml" Id="R87c81cdb88b8493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351f365c2af46db" /><Relationship Type="http://schemas.openxmlformats.org/officeDocument/2006/relationships/notesSlide" Target="/ppt/notesSlides/notesSlide17.xml" Id="R9e1643285ccd414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d31237c67524c37" /><Relationship Type="http://schemas.openxmlformats.org/officeDocument/2006/relationships/notesSlide" Target="/ppt/notesSlides/notesSlide18.xml" Id="R6029723cfe594f0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3008e070192464f" /><Relationship Type="http://schemas.openxmlformats.org/officeDocument/2006/relationships/notesSlide" Target="/ppt/notesSlides/notesSlide19.xml" Id="R0150c99a8f2e4a2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耶利米書第39章</a:t>
            </a:r>
          </a:p>
          <a:p xmlns:a="http://schemas.openxmlformats.org/drawingml/2006/main">
            <a:pPr algn="ctr">
              <a:buNone/>
            </a:pPr>
            <a:r>
              <a:rPr sz="2000">
                <a:solidFill>
                  <a:srgbClr val="FFFFFF"/>
                </a:solidFill>
                <a:latin typeface="Georgia"/>
                <a:ea typeface="Georgia"/>
                <a:cs typeface="Georgia"/>
              </a:rPr>
              <a:t>Jeremiah 39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39:1  |  Jeremiah 39:1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猶大王西底家第九年十月，巴比倫王尼布甲尼撒率領全軍來圍困耶路撒冷。</a:t>
            </a:r>
          </a:p>
          <a:p xmlns:a="http://schemas.openxmlformats.org/drawingml/2006/main">
            <a:pPr algn="ctr">
              <a:buNone/>
            </a:pPr>
            <a:r>
              <a:rPr sz="2100">
                <a:solidFill>
                  <a:srgbClr val="FFFFFF"/>
                </a:solidFill>
                <a:latin typeface="Georgia"/>
                <a:ea typeface="Georgia"/>
                <a:cs typeface="Georgia"/>
              </a:rPr>
              <a:t>In the ninth year of Zedekiah king of Judah, in the tenth month, came Nebuchadrezzar king of Babylon and all his army against Jerusalem, and they besieged it.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39:2  |  Jeremiah 39:2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西底家十一年四月初九日，城被攻破。</a:t>
            </a:r>
          </a:p>
          <a:p xmlns:a="http://schemas.openxmlformats.org/drawingml/2006/main">
            <a:pPr algn="ctr">
              <a:buNone/>
            </a:pPr>
            <a:r>
              <a:rPr sz="2400">
                <a:solidFill>
                  <a:srgbClr val="FFFFFF"/>
                </a:solidFill>
                <a:latin typeface="Georgia"/>
                <a:ea typeface="Georgia"/>
                <a:cs typeface="Georgia"/>
              </a:rPr>
              <a:t>And in the eleventh year of Zedekiah, in the fourth month, the ninth day of the month, the city was broken up.</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39:3  |  Jeremiah 39:3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耶路撒冷被攻取的時候，巴比倫王的首領尼甲‧沙利薛、三甲‧尼波、撒西金－拉撒力、尼甲‧沙利薛－拉墨，並巴比倫王其餘的一切首領都來坐在中門。</a:t>
            </a:r>
          </a:p>
          <a:p xmlns:a="http://schemas.openxmlformats.org/drawingml/2006/main">
            <a:pPr algn="ctr">
              <a:buNone/>
            </a:pPr>
            <a:r>
              <a:rPr sz="1800">
                <a:solidFill>
                  <a:srgbClr val="FFFFFF"/>
                </a:solidFill>
                <a:latin typeface="Georgia"/>
                <a:ea typeface="Georgia"/>
                <a:cs typeface="Georgia"/>
              </a:rPr>
              <a:t>And all the princes of the king of Babylon came in, and sat in the middle gate, even Nergal-sharezer, Samgar-nebo, Sarsechim, Rab-saris, Nergal-sharezer, Rab-mag, with all the residue of the princes of the king of Babylon.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39:4  |  Jeremiah 39:4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猶大王西底家和一切兵丁看見他們，就在夜間從靠近王園兩城中間的門出城逃跑，往亞拉巴逃去。</a:t>
            </a:r>
          </a:p>
          <a:p xmlns:a="http://schemas.openxmlformats.org/drawingml/2006/main">
            <a:pPr algn="ctr">
              <a:buNone/>
            </a:pPr>
            <a:r>
              <a:rPr sz="1800">
                <a:solidFill>
                  <a:srgbClr val="FFFFFF"/>
                </a:solidFill>
                <a:latin typeface="Georgia"/>
                <a:ea typeface="Georgia"/>
                <a:cs typeface="Georgia"/>
              </a:rPr>
              <a:t>And it came to pass, that when Zedekiah the king of Judah saw them, and all the men of war, then they fled, and went forth out of the city by night, by the way of the king’s garden, by the gate betwixt the two walls: and he went out the way of the plain.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39:5  |  Jeremiah 39:5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迦勒底的軍隊追趕他們，在耶利哥的平原追上西底家，將他拿住，帶到哈馬地的利比拉、巴比倫王尼布甲尼撒那裏；尼布甲尼撒就審判他。</a:t>
            </a:r>
          </a:p>
          <a:p xmlns:a="http://schemas.openxmlformats.org/drawingml/2006/main">
            <a:pPr algn="ctr">
              <a:buNone/>
            </a:pPr>
            <a:r>
              <a:rPr sz="1800">
                <a:solidFill>
                  <a:srgbClr val="FFFFFF"/>
                </a:solidFill>
                <a:latin typeface="Georgia"/>
                <a:ea typeface="Georgia"/>
                <a:cs typeface="Georgia"/>
              </a:rPr>
              <a:t>But the Chaldeans’ army pursued after them, and overtook Zedekiah in the plains of Jericho: and when they had taken him, they brought him up to Nebuchadnezzar king of Babylon to Riblah in the land of Hamath, where he gave judgment upon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39:6  |  Jeremiah 39:6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巴比倫王在利比拉、西底家眼前殺了他的眾子，又殺了猶大的一切貴冑，</a:t>
            </a:r>
          </a:p>
          <a:p xmlns:a="http://schemas.openxmlformats.org/drawingml/2006/main">
            <a:pPr algn="ctr">
              <a:buNone/>
            </a:pPr>
            <a:r>
              <a:rPr sz="2400">
                <a:solidFill>
                  <a:srgbClr val="FFFFFF"/>
                </a:solidFill>
                <a:latin typeface="Georgia"/>
                <a:ea typeface="Georgia"/>
                <a:cs typeface="Georgia"/>
              </a:rPr>
              <a:t>Then the king of Babylon slew the sons of Zedekiah in Riblah before his eyes: also the king of Babylon slew all the nobles of Judah.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39:7  |  Jeremiah 39:7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並且剜西底家的眼睛，用銅鍊鎖着他，要帶到巴比倫去。</a:t>
            </a:r>
          </a:p>
          <a:p xmlns:a="http://schemas.openxmlformats.org/drawingml/2006/main">
            <a:pPr algn="ctr">
              <a:buNone/>
            </a:pPr>
            <a:r>
              <a:rPr sz="2400">
                <a:solidFill>
                  <a:srgbClr val="FFFFFF"/>
                </a:solidFill>
                <a:latin typeface="Georgia"/>
                <a:ea typeface="Georgia"/>
                <a:cs typeface="Georgia"/>
              </a:rPr>
              <a:t>Moreover he put out Zedekiah’s eyes, and bound him with chains, to carry him to Babylon.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39:8  |  Jeremiah 39:8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迦勒底人用火焚燒王宮和百姓的房屋，又拆毀耶路撒冷的城牆。</a:t>
            </a:r>
          </a:p>
          <a:p xmlns:a="http://schemas.openxmlformats.org/drawingml/2006/main">
            <a:pPr algn="ctr">
              <a:buNone/>
            </a:pPr>
            <a:r>
              <a:rPr sz="2400">
                <a:solidFill>
                  <a:srgbClr val="FFFFFF"/>
                </a:solidFill>
                <a:latin typeface="Georgia"/>
                <a:ea typeface="Georgia"/>
                <a:cs typeface="Georgia"/>
              </a:rPr>
              <a:t>And the Chaldeans burned the king’s house, and the houses of the people, with fire, and brake down the walls of Jerusalem.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39:9  |  Jeremiah 39:9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那時，護衛長尼布撒拉旦將城裏所剩下的百姓和投降他的逃民，以及其餘的民都擄到巴比倫去了。</a:t>
            </a:r>
          </a:p>
          <a:p xmlns:a="http://schemas.openxmlformats.org/drawingml/2006/main">
            <a:pPr algn="ctr">
              <a:buNone/>
            </a:pPr>
            <a:r>
              <a:rPr sz="2100">
                <a:solidFill>
                  <a:srgbClr val="FFFFFF"/>
                </a:solidFill>
                <a:latin typeface="Georgia"/>
                <a:ea typeface="Georgia"/>
                <a:cs typeface="Georgia"/>
              </a:rPr>
              <a:t>Then Nebuzar-adan the captain of the guard carried away captive into Babylon the remnant of the people that remained in the city, and those that fell away, that fell to him, with the rest of the people that remained.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39:10  |  Jeremiah 39:10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護衛長尼布撒拉旦卻將民中毫無所有的窮人留在猶大地，當時給他們葡萄園和田地。</a:t>
            </a:r>
          </a:p>
          <a:p xmlns:a="http://schemas.openxmlformats.org/drawingml/2006/main">
            <a:pPr algn="ctr">
              <a:buNone/>
            </a:pPr>
            <a:r>
              <a:rPr sz="2100">
                <a:solidFill>
                  <a:srgbClr val="FFFFFF"/>
                </a:solidFill>
                <a:latin typeface="Georgia"/>
                <a:ea typeface="Georgia"/>
                <a:cs typeface="Georgia"/>
              </a:rPr>
              <a:t>But Nebuzar-adan the captain of the guard left of the poor of the people, which had nothing, in the land of Judah, and gave them vineyards and fields at the same time.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39:11  |  Jeremiah 39:11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巴比倫王尼布甲尼撒提到耶利米，囑咐護衛長尼布撒拉旦說：</a:t>
            </a:r>
          </a:p>
          <a:p xmlns:a="http://schemas.openxmlformats.org/drawingml/2006/main">
            <a:pPr algn="ctr">
              <a:buNone/>
            </a:pPr>
            <a:r>
              <a:rPr sz="2400">
                <a:solidFill>
                  <a:srgbClr val="FFFFFF"/>
                </a:solidFill>
                <a:latin typeface="Georgia"/>
                <a:ea typeface="Georgia"/>
                <a:cs typeface="Georgia"/>
              </a:rPr>
              <a:t>Now Nebuchadrezzar king of Babylon gave charge concerning Jeremiah to Nebuzar-adan the captain of the guard, saying,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39:12  |  Jeremiah 39:12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「你領他去，好好地看待他，切不可害他；他對你怎麼說，你就向他怎麼行。」</a:t>
            </a:r>
          </a:p>
          <a:p xmlns:a="http://schemas.openxmlformats.org/drawingml/2006/main">
            <a:pPr algn="ctr">
              <a:buNone/>
            </a:pPr>
            <a:r>
              <a:rPr sz="2400">
                <a:solidFill>
                  <a:srgbClr val="FFFFFF"/>
                </a:solidFill>
                <a:latin typeface="Georgia"/>
                <a:ea typeface="Georgia"/>
                <a:cs typeface="Georgia"/>
              </a:rPr>
              <a:t>Take him, and look well to him, and do him no harm; but do unto him even as he shall say unto thee.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39:13  |  Jeremiah 39:13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護衛長尼布撒拉旦和尼布沙斯班－拉撒力、尼甲‧沙利薛－拉墨，並巴比倫王的一切官長，</a:t>
            </a:r>
          </a:p>
          <a:p xmlns:a="http://schemas.openxmlformats.org/drawingml/2006/main">
            <a:pPr algn="ctr">
              <a:buNone/>
            </a:pPr>
            <a:r>
              <a:rPr sz="2400">
                <a:solidFill>
                  <a:srgbClr val="FFFFFF"/>
                </a:solidFill>
                <a:latin typeface="Georgia"/>
                <a:ea typeface="Georgia"/>
                <a:cs typeface="Georgia"/>
              </a:rPr>
              <a:t>So Nebuzar-adan the captain of the guard sent, and Nebushasban, Rab-saris, and Nergal-sharezer, Rab-mag, and all the king of Babylon’s princes;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39:14  |  Jeremiah 39:14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打發人去，將耶利米從護衛兵院中提出來，交與沙番的孫子亞希甘的兒子基大利，帶回家去。於是耶利米住在民中。</a:t>
            </a:r>
          </a:p>
          <a:p xmlns:a="http://schemas.openxmlformats.org/drawingml/2006/main">
            <a:pPr algn="ctr">
              <a:buNone/>
            </a:pPr>
            <a:r>
              <a:rPr sz="2100">
                <a:solidFill>
                  <a:srgbClr val="FFFFFF"/>
                </a:solidFill>
                <a:latin typeface="Georgia"/>
                <a:ea typeface="Georgia"/>
                <a:cs typeface="Georgia"/>
              </a:rPr>
              <a:t>Even they sent, and took Jeremiah out of the court of the prison, and committed him unto Gedaliah the son of Ahikam the son of Shaphan, that he should carry him home: so he dwelt among the people.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39:15  |  Jeremiah 39:15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耶利米還囚在護衛兵院中的時候，耶和華的話臨到他說：</a:t>
            </a:r>
          </a:p>
          <a:p xmlns:a="http://schemas.openxmlformats.org/drawingml/2006/main">
            <a:pPr algn="ctr">
              <a:buNone/>
            </a:pPr>
            <a:r>
              <a:rPr sz="2400">
                <a:solidFill>
                  <a:srgbClr val="FFFFFF"/>
                </a:solidFill>
                <a:latin typeface="Georgia"/>
                <a:ea typeface="Georgia"/>
                <a:cs typeface="Georgia"/>
              </a:rPr>
              <a:t>Now the word of the LORD came unto Jeremiah, while he was shut up in the court of the prison, saying,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39:16  |  Jeremiah 39:16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「你去告訴古實人以伯‧米勒說，萬軍之耶和華－以色列的神如此說：我說降禍不降福的話必臨到這城，到那時必在你面前成就了。</a:t>
            </a:r>
          </a:p>
          <a:p xmlns:a="http://schemas.openxmlformats.org/drawingml/2006/main">
            <a:pPr algn="ctr">
              <a:buNone/>
            </a:pPr>
            <a:r>
              <a:rPr sz="1800">
                <a:solidFill>
                  <a:srgbClr val="FFFFFF"/>
                </a:solidFill>
                <a:latin typeface="Georgia"/>
                <a:ea typeface="Georgia"/>
                <a:cs typeface="Georgia"/>
              </a:rPr>
              <a:t>Go and speak to Ebed-melech the Ethiopian, saying, Thus saith the LORD of hosts, the God of Israel; Behold, I will bring my words upon this city for evil, and not for good; and they shall be accomplished in that day before thee.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39:17  |  Jeremiah 39:17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耶和華說：到那日我必拯救你，你必不致交在你所怕的人手中。</a:t>
            </a:r>
          </a:p>
          <a:p xmlns:a="http://schemas.openxmlformats.org/drawingml/2006/main">
            <a:pPr algn="ctr">
              <a:buNone/>
            </a:pPr>
            <a:r>
              <a:rPr sz="2400">
                <a:solidFill>
                  <a:srgbClr val="FFFFFF"/>
                </a:solidFill>
                <a:latin typeface="Georgia"/>
                <a:ea typeface="Georgia"/>
                <a:cs typeface="Georgia"/>
              </a:rPr>
              <a:t>But I will deliver thee in that day, saith the LORD: and thou shalt not be given into the hand of the men of whom thou art afraid.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39:18  |  Jeremiah 39:18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我定要搭救你，你不致倒在刀下，卻要以自己的命為掠物，因你倚靠我。這是耶和華說的。」</a:t>
            </a:r>
          </a:p>
          <a:p xmlns:a="http://schemas.openxmlformats.org/drawingml/2006/main">
            <a:pPr algn="ctr">
              <a:buNone/>
            </a:pPr>
            <a:r>
              <a:rPr sz="2100">
                <a:solidFill>
                  <a:srgbClr val="FFFFFF"/>
                </a:solidFill>
                <a:latin typeface="Georgia"/>
                <a:ea typeface="Georgia"/>
                <a:cs typeface="Georgia"/>
              </a:rPr>
              <a:t>For I will surely deliver thee, and thou shalt not fall by the sword, but thy life shall be for a prey unto thee: because thou hast put thy trust in me, saith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2026-08-30T04:11:10.4330000Z</dcterms:created>
  <dcterms:modified xsi:type="dcterms:W3CDTF">2026-08-30T04:11:10.4330000Z</dcterms:modified>
</coreProperties>
</file>