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78400c16024df1" /><Relationship Type="http://schemas.openxmlformats.org/officeDocument/2006/relationships/extended-properties" Target="/docProps/app.xml" Id="Ra989ec48590e476d" /><Relationship Type="http://schemas.openxmlformats.org/officeDocument/2006/relationships/officeDocument" Target="/ppt/presentation.xml" Id="R6f54bf8362e749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bad69e7e244705"/>
  </p:sldMasterIdLst>
  <p:notesMasterIdLst>
    <p:notesMasterId xmlns:r="http://schemas.openxmlformats.org/officeDocument/2006/relationships" r:id="R8fc8b8bb48f14f5d"/>
  </p:notesMasterIdLst>
  <p:sldIdLst>
    <p:sldId xmlns:r="http://schemas.openxmlformats.org/officeDocument/2006/relationships" id="256" r:id="Rca6dd8c0b4eb408b"/>
    <p:sldId xmlns:r="http://schemas.openxmlformats.org/officeDocument/2006/relationships" id="257" r:id="R8547c6c1f4b14808"/>
    <p:sldId xmlns:r="http://schemas.openxmlformats.org/officeDocument/2006/relationships" id="258" r:id="Rb41a6ae8e07e43c0"/>
    <p:sldId xmlns:r="http://schemas.openxmlformats.org/officeDocument/2006/relationships" id="259" r:id="Rd2b3770615314114"/>
    <p:sldId xmlns:r="http://schemas.openxmlformats.org/officeDocument/2006/relationships" id="260" r:id="Rdef0018df29e4ef4"/>
    <p:sldId xmlns:r="http://schemas.openxmlformats.org/officeDocument/2006/relationships" id="261" r:id="R313364dfa304484e"/>
    <p:sldId xmlns:r="http://schemas.openxmlformats.org/officeDocument/2006/relationships" id="262" r:id="Ra0ddf3cc355f4408"/>
    <p:sldId xmlns:r="http://schemas.openxmlformats.org/officeDocument/2006/relationships" id="263" r:id="Rb514a58bff9d4416"/>
    <p:sldId xmlns:r="http://schemas.openxmlformats.org/officeDocument/2006/relationships" id="264" r:id="Rf9b71b88e95f4179"/>
    <p:sldId xmlns:r="http://schemas.openxmlformats.org/officeDocument/2006/relationships" id="265" r:id="Rbc5eeae064024fa0"/>
    <p:sldId xmlns:r="http://schemas.openxmlformats.org/officeDocument/2006/relationships" id="266" r:id="R0f6f82a3cdae45ba"/>
    <p:sldId xmlns:r="http://schemas.openxmlformats.org/officeDocument/2006/relationships" id="267" r:id="R058c2bab7951412d"/>
    <p:sldId xmlns:r="http://schemas.openxmlformats.org/officeDocument/2006/relationships" id="268" r:id="Rc344a91edf8a459a"/>
    <p:sldId xmlns:r="http://schemas.openxmlformats.org/officeDocument/2006/relationships" id="269" r:id="Rf78694670aff43ee"/>
    <p:sldId xmlns:r="http://schemas.openxmlformats.org/officeDocument/2006/relationships" id="270" r:id="Rb651e6df5be14497"/>
    <p:sldId xmlns:r="http://schemas.openxmlformats.org/officeDocument/2006/relationships" id="271" r:id="R2d7c97b4f09249be"/>
    <p:sldId xmlns:r="http://schemas.openxmlformats.org/officeDocument/2006/relationships" id="272" r:id="R30c953e5c0a44141"/>
    <p:sldId xmlns:r="http://schemas.openxmlformats.org/officeDocument/2006/relationships" id="273" r:id="Re9423bfdc909487f"/>
    <p:sldId xmlns:r="http://schemas.openxmlformats.org/officeDocument/2006/relationships" id="274" r:id="R0ba7463e23004a2f"/>
    <p:sldId xmlns:r="http://schemas.openxmlformats.org/officeDocument/2006/relationships" id="275" r:id="R1bbfe847a717496c"/>
    <p:sldId xmlns:r="http://schemas.openxmlformats.org/officeDocument/2006/relationships" id="276" r:id="Rda18303669fb4f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190b2033914195" /><Relationship Type="http://schemas.openxmlformats.org/officeDocument/2006/relationships/slideMaster" Target="/ppt/slideMasters/slideMaster1.xml" Id="Reebad69e7e244705" /><Relationship Type="http://schemas.openxmlformats.org/officeDocument/2006/relationships/notesMaster" Target="/ppt/notesMasters/notesMaster1.xml" Id="R8fc8b8bb48f14f5d" /><Relationship Type="http://schemas.openxmlformats.org/officeDocument/2006/relationships/presProps" Target="/ppt/presProps.xml" Id="R3a5a0f54017d4dbc" /><Relationship Type="http://schemas.openxmlformats.org/officeDocument/2006/relationships/tableStyles" Target="/ppt/tableStyles.xml" Id="Rff24f39af92c4a1f" /><Relationship Type="http://schemas.openxmlformats.org/officeDocument/2006/relationships/slide" Target="/ppt/slides/slide1.xml" Id="Rca6dd8c0b4eb408b" /><Relationship Type="http://schemas.openxmlformats.org/officeDocument/2006/relationships/slide" Target="/ppt/slides/slide2.xml" Id="R8547c6c1f4b14808" /><Relationship Type="http://schemas.openxmlformats.org/officeDocument/2006/relationships/slide" Target="/ppt/slides/slide3.xml" Id="Rb41a6ae8e07e43c0" /><Relationship Type="http://schemas.openxmlformats.org/officeDocument/2006/relationships/slide" Target="/ppt/slides/slide4.xml" Id="Rd2b3770615314114" /><Relationship Type="http://schemas.openxmlformats.org/officeDocument/2006/relationships/slide" Target="/ppt/slides/slide5.xml" Id="Rdef0018df29e4ef4" /><Relationship Type="http://schemas.openxmlformats.org/officeDocument/2006/relationships/slide" Target="/ppt/slides/slide6.xml" Id="R313364dfa304484e" /><Relationship Type="http://schemas.openxmlformats.org/officeDocument/2006/relationships/slide" Target="/ppt/slides/slide7.xml" Id="Ra0ddf3cc355f4408" /><Relationship Type="http://schemas.openxmlformats.org/officeDocument/2006/relationships/slide" Target="/ppt/slides/slide8.xml" Id="Rb514a58bff9d4416" /><Relationship Type="http://schemas.openxmlformats.org/officeDocument/2006/relationships/slide" Target="/ppt/slides/slide9.xml" Id="Rf9b71b88e95f4179" /><Relationship Type="http://schemas.openxmlformats.org/officeDocument/2006/relationships/slide" Target="/ppt/slides/slide10.xml" Id="Rbc5eeae064024fa0" /><Relationship Type="http://schemas.openxmlformats.org/officeDocument/2006/relationships/slide" Target="/ppt/slides/slide11.xml" Id="R0f6f82a3cdae45ba" /><Relationship Type="http://schemas.openxmlformats.org/officeDocument/2006/relationships/slide" Target="/ppt/slides/slide12.xml" Id="R058c2bab7951412d" /><Relationship Type="http://schemas.openxmlformats.org/officeDocument/2006/relationships/slide" Target="/ppt/slides/slide13.xml" Id="Rc344a91edf8a459a" /><Relationship Type="http://schemas.openxmlformats.org/officeDocument/2006/relationships/slide" Target="/ppt/slides/slide14.xml" Id="Rf78694670aff43ee" /><Relationship Type="http://schemas.openxmlformats.org/officeDocument/2006/relationships/slide" Target="/ppt/slides/slide15.xml" Id="Rb651e6df5be14497" /><Relationship Type="http://schemas.openxmlformats.org/officeDocument/2006/relationships/slide" Target="/ppt/slides/slide16.xml" Id="R2d7c97b4f09249be" /><Relationship Type="http://schemas.openxmlformats.org/officeDocument/2006/relationships/slide" Target="/ppt/slides/slide17.xml" Id="R30c953e5c0a44141" /><Relationship Type="http://schemas.openxmlformats.org/officeDocument/2006/relationships/slide" Target="/ppt/slides/slide18.xml" Id="Re9423bfdc909487f" /><Relationship Type="http://schemas.openxmlformats.org/officeDocument/2006/relationships/slide" Target="/ppt/slides/slide19.xml" Id="R0ba7463e23004a2f" /><Relationship Type="http://schemas.openxmlformats.org/officeDocument/2006/relationships/slide" Target="/ppt/slides/slide20.xml" Id="R1bbfe847a717496c" /><Relationship Type="http://schemas.openxmlformats.org/officeDocument/2006/relationships/slide" Target="/ppt/slides/slide21.xml" Id="Rda18303669fb4f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2be9e79eb84e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ee0ad839e04d10" /><Relationship Type="http://schemas.openxmlformats.org/officeDocument/2006/relationships/notesMaster" Target="/ppt/notesMasters/notesMaster1.xml" Id="R353b818507ac45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47d2d8e753484d" /><Relationship Type="http://schemas.openxmlformats.org/officeDocument/2006/relationships/notesMaster" Target="/ppt/notesMasters/notesMaster1.xml" Id="Rd739dec810904c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f8091ebcc04525" /><Relationship Type="http://schemas.openxmlformats.org/officeDocument/2006/relationships/notesMaster" Target="/ppt/notesMasters/notesMaster1.xml" Id="R2600340e368b4f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6a86f3b423478d" /><Relationship Type="http://schemas.openxmlformats.org/officeDocument/2006/relationships/notesMaster" Target="/ppt/notesMasters/notesMaster1.xml" Id="Rd5af4ade817342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3dea2a1289466d" /><Relationship Type="http://schemas.openxmlformats.org/officeDocument/2006/relationships/notesMaster" Target="/ppt/notesMasters/notesMaster1.xml" Id="Re49d0221dcf348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505af7e3024398" /><Relationship Type="http://schemas.openxmlformats.org/officeDocument/2006/relationships/notesMaster" Target="/ppt/notesMasters/notesMaster1.xml" Id="R7140bae8d4d940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4c806d545848ec" /><Relationship Type="http://schemas.openxmlformats.org/officeDocument/2006/relationships/notesMaster" Target="/ppt/notesMasters/notesMaster1.xml" Id="R3ec71d9266cd4a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1e1618947a4e8c" /><Relationship Type="http://schemas.openxmlformats.org/officeDocument/2006/relationships/notesMaster" Target="/ppt/notesMasters/notesMaster1.xml" Id="Rf4b6efe5180741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b7e6d63e844aba" /><Relationship Type="http://schemas.openxmlformats.org/officeDocument/2006/relationships/notesMaster" Target="/ppt/notesMasters/notesMaster1.xml" Id="R7bac5138470441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973163bd0c439c" /><Relationship Type="http://schemas.openxmlformats.org/officeDocument/2006/relationships/notesMaster" Target="/ppt/notesMasters/notesMaster1.xml" Id="R0579af8d7d0040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e14aa159ff4b7f" /><Relationship Type="http://schemas.openxmlformats.org/officeDocument/2006/relationships/notesMaster" Target="/ppt/notesMasters/notesMaster1.xml" Id="Rf20580622e894c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172768bc0e94bda" /><Relationship Type="http://schemas.openxmlformats.org/officeDocument/2006/relationships/notesMaster" Target="/ppt/notesMasters/notesMaster1.xml" Id="Rac97b20e467b46a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a70661cab9481b" /><Relationship Type="http://schemas.openxmlformats.org/officeDocument/2006/relationships/notesMaster" Target="/ppt/notesMasters/notesMaster1.xml" Id="R67c2d6d9cd6740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cdd4414eb3c4cd7" /><Relationship Type="http://schemas.openxmlformats.org/officeDocument/2006/relationships/notesMaster" Target="/ppt/notesMasters/notesMaster1.xml" Id="R6aaa60f0c85545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58f7b06876426b" /><Relationship Type="http://schemas.openxmlformats.org/officeDocument/2006/relationships/notesMaster" Target="/ppt/notesMasters/notesMaster1.xml" Id="R8dd6c263045d4fb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10084f40534334" /><Relationship Type="http://schemas.openxmlformats.org/officeDocument/2006/relationships/notesMaster" Target="/ppt/notesMasters/notesMaster1.xml" Id="Rdcb21bdc3f8f475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be410d2df67460c" /><Relationship Type="http://schemas.openxmlformats.org/officeDocument/2006/relationships/notesMaster" Target="/ppt/notesMasters/notesMaster1.xml" Id="R0c64e97aaef4422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6af9aaf73e34d13" /><Relationship Type="http://schemas.openxmlformats.org/officeDocument/2006/relationships/notesMaster" Target="/ppt/notesMasters/notesMaster1.xml" Id="R68858d31d07140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ec58a3591504ec1" /><Relationship Type="http://schemas.openxmlformats.org/officeDocument/2006/relationships/notesMaster" Target="/ppt/notesMasters/notesMaster1.xml" Id="R64f966441d80467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cb81211b15649dd" /><Relationship Type="http://schemas.openxmlformats.org/officeDocument/2006/relationships/notesMaster" Target="/ppt/notesMasters/notesMaster1.xml" Id="R92099a058a86480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145211197b248de" /><Relationship Type="http://schemas.openxmlformats.org/officeDocument/2006/relationships/notesMaster" Target="/ppt/notesMasters/notesMaster1.xml" Id="Rb9339902b2d84f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485cf7215d4fa0" /><Relationship Type="http://schemas.openxmlformats.org/officeDocument/2006/relationships/image" Target="/ppt/media/image.png" Id="R2cc4aa11f1e247d1" /><Relationship Type="http://schemas.openxmlformats.org/officeDocument/2006/relationships/image" Target="/ppt/media/image2.png" Id="Rc071c76bde5a4dac" /><Relationship Type="http://schemas.openxmlformats.org/officeDocument/2006/relationships/image" Target="/ppt/media/image.jpeg" Id="Rb8d83ade12f24fc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267d3f68fd4ce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cc4aa11f1e247d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071c76bde5a4da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83ade12f24fc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642fd6aad64b14" /><Relationship Type="http://schemas.openxmlformats.org/officeDocument/2006/relationships/slideLayout" Target="/ppt/slideLayouts/slideLayout1.xml" Id="Reb19b7629f7d4b83" /><Relationship Type="http://schemas.openxmlformats.org/officeDocument/2006/relationships/slideLayout" Target="/ppt/slideLayouts/slideLayout2.xml" Id="Rf235d72121ea410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19b7629f7d4b83"/>
    <p:sldLayoutId xmlns:r="http://schemas.openxmlformats.org/officeDocument/2006/relationships" id="2147483650" r:id="Rf235d72121ea410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4eb69325ef49c3" /><Relationship Type="http://schemas.openxmlformats.org/officeDocument/2006/relationships/notesSlide" Target="/ppt/notesSlides/notesSlide1.xml" Id="R012f63dd4fad4d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eed50a382148d7" /><Relationship Type="http://schemas.openxmlformats.org/officeDocument/2006/relationships/notesSlide" Target="/ppt/notesSlides/notesSlide2.xml" Id="R5576e4fc5faa4e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7350cfce824101" /><Relationship Type="http://schemas.openxmlformats.org/officeDocument/2006/relationships/notesSlide" Target="/ppt/notesSlides/notesSlide3.xml" Id="R6321f83f9e2b45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a1d2f309294ce4" /><Relationship Type="http://schemas.openxmlformats.org/officeDocument/2006/relationships/notesSlide" Target="/ppt/notesSlides/notesSlide4.xml" Id="R54102a4e0c6040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388a155f2f4f97" /><Relationship Type="http://schemas.openxmlformats.org/officeDocument/2006/relationships/notesSlide" Target="/ppt/notesSlides/notesSlide5.xml" Id="Rdaefb634322047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1da23a785142e4" /><Relationship Type="http://schemas.openxmlformats.org/officeDocument/2006/relationships/notesSlide" Target="/ppt/notesSlides/notesSlide6.xml" Id="R22913e532204476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4d7e14d31543c3" /><Relationship Type="http://schemas.openxmlformats.org/officeDocument/2006/relationships/notesSlide" Target="/ppt/notesSlides/notesSlide7.xml" Id="R266c76bbcfe14e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1ee3bbcdc545c5" /><Relationship Type="http://schemas.openxmlformats.org/officeDocument/2006/relationships/notesSlide" Target="/ppt/notesSlides/notesSlide8.xml" Id="R6de7f22e8c364a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45819e0d024f82" /><Relationship Type="http://schemas.openxmlformats.org/officeDocument/2006/relationships/notesSlide" Target="/ppt/notesSlides/notesSlide9.xml" Id="Re02782328dbc41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d71eebb19747fa" /><Relationship Type="http://schemas.openxmlformats.org/officeDocument/2006/relationships/notesSlide" Target="/ppt/notesSlides/notesSlide10.xml" Id="Rb565e047ad0748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0f43be5ca84323" /><Relationship Type="http://schemas.openxmlformats.org/officeDocument/2006/relationships/notesSlide" Target="/ppt/notesSlides/notesSlide11.xml" Id="R7d22b4cf869e420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1e1a03798a4b10" /><Relationship Type="http://schemas.openxmlformats.org/officeDocument/2006/relationships/notesSlide" Target="/ppt/notesSlides/notesSlide12.xml" Id="R3c73e504db6b491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fd2188403c42ce" /><Relationship Type="http://schemas.openxmlformats.org/officeDocument/2006/relationships/notesSlide" Target="/ppt/notesSlides/notesSlide13.xml" Id="R767449f2d886491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e5634d638c4ca4" /><Relationship Type="http://schemas.openxmlformats.org/officeDocument/2006/relationships/notesSlide" Target="/ppt/notesSlides/notesSlide14.xml" Id="R5196381d43b04c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997f376c14133" /><Relationship Type="http://schemas.openxmlformats.org/officeDocument/2006/relationships/notesSlide" Target="/ppt/notesSlides/notesSlide15.xml" Id="Rc48c496aefe94dc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0d0f6748f340cc" /><Relationship Type="http://schemas.openxmlformats.org/officeDocument/2006/relationships/notesSlide" Target="/ppt/notesSlides/notesSlide16.xml" Id="R2c3fe52bd95a4a2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70c9a62d974b38" /><Relationship Type="http://schemas.openxmlformats.org/officeDocument/2006/relationships/notesSlide" Target="/ppt/notesSlides/notesSlide17.xml" Id="R0ae4f97a540e470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5b40df074d49e8" /><Relationship Type="http://schemas.openxmlformats.org/officeDocument/2006/relationships/notesSlide" Target="/ppt/notesSlides/notesSlide18.xml" Id="Rd77e3c3fafe14a5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607150bfba4627" /><Relationship Type="http://schemas.openxmlformats.org/officeDocument/2006/relationships/notesSlide" Target="/ppt/notesSlides/notesSlide19.xml" Id="R167b40e1e2fd4ef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dbddf74d424354" /><Relationship Type="http://schemas.openxmlformats.org/officeDocument/2006/relationships/notesSlide" Target="/ppt/notesSlides/notesSlide20.xml" Id="Refeca0110dd84e2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436e149f5f42ea" /><Relationship Type="http://schemas.openxmlformats.org/officeDocument/2006/relationships/notesSlide" Target="/ppt/notesSlides/notesSlide21.xml" Id="R9c8adf8f324945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  |  Psalms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大衛的詩，交與伶長。調用慕拉便。 我要一心稱謝耶和華； 我要傳揚你一切奇妙的作為。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Muthlabben, A Psalm of David. I will praise thee, O LORD, with my whole heart; I will shew forth all thy marvellous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9:2  |  Psalms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我要因你歡喜快樂； 至高者啊，我要歌頌你的名！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be glad and rejoice in thee: I will sing praise to thy name, O thou most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9:3  |  Psalms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我的仇敵轉身退去的時候， 他們一見你的面就跌倒滅亡。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mine enemies are turned back, they shall fall and perish at thy presence.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9:4  |  Psalms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因你已經為我伸冤，為我辨屈； 你坐在寶座上，按公義審判。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maintained my right and my cause; thou satest in the throne judging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9:5  |  Psalms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你曾斥責外邦，你曾滅絕惡人； 你曾塗抹他們的名，直到永永遠遠。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rebuked the heathen, thou hast destroyed the wicked, thou hast put out their name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9:6  |  Psalms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仇敵到了盡頭； 他們被毀壞，直到永遠。 你拆毀他們的城邑， 連他們的名號都歸於無有。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thou enemy, destructions are come to a perpetual end: and thou hast destroyed cities; their memorial is perished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9:7  |  Psalms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惟耶和華坐着[為王]，直到永遠； 他已經為審判設擺他的寶座。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LORD shall endure for ever: he hath prepared his throne for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9:8  |  Psalms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他要按公義審判世界， 按正直判斷萬民。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judge the world in righteousness, he shall minister judgment to the people in uprightness.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9:9  |  Psalms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耶和華又要給受欺壓的人作高臺， 在患難的時候作高臺。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also will be a refuge for the oppressed, a refuge in times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9:10  |  Psalms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耶和華啊，認識你名的人要倚靠你， 因你沒有離棄尋求你的人。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that know thy name will put their trust in thee: for thou, LORD, hast not forsaken them that seek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9:11  |  Psalms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應當歌頌居錫安的耶和華， 將他所行的傳揚在眾民中。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praises to the LORD, which dwelleth in Zion: declare among the people his doings.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9:12  |  Psalms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因為那追討流人血之罪的－他記念受屈的人， 不忘記困苦人的哀求。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maketh inquisition for blood, he remembereth them: he forgetteth not the cry of the humble.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9:13  |  Psalms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耶和華啊，你是從死門把我提拔起來的； 求你憐恤我，看那恨我的人所加給我的苦難，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mercy upon me, O LORD; consider my trouble which I suffer of them that hate me, thou that liftest me up from the gates of death: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9:14  |  Psalms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好叫我述說你一切的美德； 我必在錫安城的門因你的救恩歡樂。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 may shew forth all thy praise in the gates of the daughter of Zion: I will rejoice in thy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9:15  |  Psalms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外邦人陷在自己所掘的坑中； 他們的腳在自己暗設的網羅裏纏住了。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heathen are sunk down in the pit that they made: in the net which they hid is their own foot taken.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9:16  |  Psalms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耶和華已將自己顯明了，他已施行審判； 惡人被自己手所做的纏住了 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known by the judgment which he executeth: the wicked is snared in the work of his own hands. Higgaion.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9:17  |  Psalms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惡人，就是忘記神的外邦人， 都必歸到陰間。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shall be turned into hell, and all the nations that forget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9:18  |  Psalms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窮乏人必不永久被忘； 困苦人的指望必不永遠落空。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needy shall not alway be forgotten: the expectation of the poor shall not perish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9:19  |  Psalms 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耶和華啊，求你起來，不容人得勝！ 願外邦人在你面前受審判！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LORD; let not man prevail: let the heathen be judged in thy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9:20  |  Psalms 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耶和華啊，求你使外邦人恐懼； 願他們知道自己不過是人。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them in fear, O LORD: that the nations may know themselves to be but men.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2026-08-30T04:30:31.0240000Z</dcterms:created>
  <dcterms:modified xsi:type="dcterms:W3CDTF">2026-08-30T04:30:31.0240000Z</dcterms:modified>
</coreProperties>
</file>