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e585c26ff8d4959" /><Relationship Type="http://schemas.openxmlformats.org/officeDocument/2006/relationships/extended-properties" Target="/docProps/app.xml" Id="R35e370c2286d472a" /><Relationship Type="http://schemas.openxmlformats.org/officeDocument/2006/relationships/officeDocument" Target="/ppt/presentation.xml" Id="R37169edb002d4d4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c020055cd874c20"/>
  </p:sldMasterIdLst>
  <p:notesMasterIdLst>
    <p:notesMasterId xmlns:r="http://schemas.openxmlformats.org/officeDocument/2006/relationships" r:id="Rb3ff68f3f4ae4ab6"/>
  </p:notesMasterIdLst>
  <p:sldIdLst>
    <p:sldId xmlns:r="http://schemas.openxmlformats.org/officeDocument/2006/relationships" id="256" r:id="R35beebbc5d9446f8"/>
    <p:sldId xmlns:r="http://schemas.openxmlformats.org/officeDocument/2006/relationships" id="257" r:id="Rea05538582bb4ca2"/>
    <p:sldId xmlns:r="http://schemas.openxmlformats.org/officeDocument/2006/relationships" id="258" r:id="R745896d274a448fd"/>
    <p:sldId xmlns:r="http://schemas.openxmlformats.org/officeDocument/2006/relationships" id="259" r:id="Re6e9dd9a45f14855"/>
    <p:sldId xmlns:r="http://schemas.openxmlformats.org/officeDocument/2006/relationships" id="260" r:id="Ra4619f667f45487a"/>
    <p:sldId xmlns:r="http://schemas.openxmlformats.org/officeDocument/2006/relationships" id="261" r:id="R4331ed79adcc4c08"/>
    <p:sldId xmlns:r="http://schemas.openxmlformats.org/officeDocument/2006/relationships" id="262" r:id="Rfb9c2a3c098e4caf"/>
    <p:sldId xmlns:r="http://schemas.openxmlformats.org/officeDocument/2006/relationships" id="263" r:id="R2957ceb8061649da"/>
    <p:sldId xmlns:r="http://schemas.openxmlformats.org/officeDocument/2006/relationships" id="264" r:id="R17e41e7cf3f64ffc"/>
    <p:sldId xmlns:r="http://schemas.openxmlformats.org/officeDocument/2006/relationships" id="265" r:id="R812014e097d1439d"/>
    <p:sldId xmlns:r="http://schemas.openxmlformats.org/officeDocument/2006/relationships" id="266" r:id="R57217da3dca740f3"/>
    <p:sldId xmlns:r="http://schemas.openxmlformats.org/officeDocument/2006/relationships" id="267" r:id="R1e2c7c0cf04d49c1"/>
    <p:sldId xmlns:r="http://schemas.openxmlformats.org/officeDocument/2006/relationships" id="268" r:id="R9ff6a39f5a1742b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e452cc0eec0488b" /><Relationship Type="http://schemas.openxmlformats.org/officeDocument/2006/relationships/slideMaster" Target="/ppt/slideMasters/slideMaster1.xml" Id="R3c020055cd874c20" /><Relationship Type="http://schemas.openxmlformats.org/officeDocument/2006/relationships/notesMaster" Target="/ppt/notesMasters/notesMaster1.xml" Id="Rb3ff68f3f4ae4ab6" /><Relationship Type="http://schemas.openxmlformats.org/officeDocument/2006/relationships/presProps" Target="/ppt/presProps.xml" Id="Ra1ba7fe1d65e4c9d" /><Relationship Type="http://schemas.openxmlformats.org/officeDocument/2006/relationships/tableStyles" Target="/ppt/tableStyles.xml" Id="Rd4f4aa3188904b66" /><Relationship Type="http://schemas.openxmlformats.org/officeDocument/2006/relationships/slide" Target="/ppt/slides/slide1.xml" Id="R35beebbc5d9446f8" /><Relationship Type="http://schemas.openxmlformats.org/officeDocument/2006/relationships/slide" Target="/ppt/slides/slide2.xml" Id="Rea05538582bb4ca2" /><Relationship Type="http://schemas.openxmlformats.org/officeDocument/2006/relationships/slide" Target="/ppt/slides/slide3.xml" Id="R745896d274a448fd" /><Relationship Type="http://schemas.openxmlformats.org/officeDocument/2006/relationships/slide" Target="/ppt/slides/slide4.xml" Id="Re6e9dd9a45f14855" /><Relationship Type="http://schemas.openxmlformats.org/officeDocument/2006/relationships/slide" Target="/ppt/slides/slide5.xml" Id="Ra4619f667f45487a" /><Relationship Type="http://schemas.openxmlformats.org/officeDocument/2006/relationships/slide" Target="/ppt/slides/slide6.xml" Id="R4331ed79adcc4c08" /><Relationship Type="http://schemas.openxmlformats.org/officeDocument/2006/relationships/slide" Target="/ppt/slides/slide7.xml" Id="Rfb9c2a3c098e4caf" /><Relationship Type="http://schemas.openxmlformats.org/officeDocument/2006/relationships/slide" Target="/ppt/slides/slide8.xml" Id="R2957ceb8061649da" /><Relationship Type="http://schemas.openxmlformats.org/officeDocument/2006/relationships/slide" Target="/ppt/slides/slide9.xml" Id="R17e41e7cf3f64ffc" /><Relationship Type="http://schemas.openxmlformats.org/officeDocument/2006/relationships/slide" Target="/ppt/slides/slide10.xml" Id="R812014e097d1439d" /><Relationship Type="http://schemas.openxmlformats.org/officeDocument/2006/relationships/slide" Target="/ppt/slides/slide11.xml" Id="R57217da3dca740f3" /><Relationship Type="http://schemas.openxmlformats.org/officeDocument/2006/relationships/slide" Target="/ppt/slides/slide12.xml" Id="R1e2c7c0cf04d49c1" /><Relationship Type="http://schemas.openxmlformats.org/officeDocument/2006/relationships/slide" Target="/ppt/slides/slide13.xml" Id="R9ff6a39f5a1742b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ba4005e9d284c7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17d3356115c4b12" /><Relationship Type="http://schemas.openxmlformats.org/officeDocument/2006/relationships/notesMaster" Target="/ppt/notesMasters/notesMaster1.xml" Id="R703887a7759d4c3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cc6f0f8482a4e06" /><Relationship Type="http://schemas.openxmlformats.org/officeDocument/2006/relationships/notesMaster" Target="/ppt/notesMasters/notesMaster1.xml" Id="Re07eafd213a84c7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db566516ef24b84" /><Relationship Type="http://schemas.openxmlformats.org/officeDocument/2006/relationships/notesMaster" Target="/ppt/notesMasters/notesMaster1.xml" Id="Rc82ec23920f741e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82d9b95ee064882" /><Relationship Type="http://schemas.openxmlformats.org/officeDocument/2006/relationships/notesMaster" Target="/ppt/notesMasters/notesMaster1.xml" Id="Rfc91600c985f4f5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b1b15905f4e4368" /><Relationship Type="http://schemas.openxmlformats.org/officeDocument/2006/relationships/notesMaster" Target="/ppt/notesMasters/notesMaster1.xml" Id="R175df929b2ea464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645f751bc5d4ae9" /><Relationship Type="http://schemas.openxmlformats.org/officeDocument/2006/relationships/notesMaster" Target="/ppt/notesMasters/notesMaster1.xml" Id="Rb8539296186b4b7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799975ed1dd452f" /><Relationship Type="http://schemas.openxmlformats.org/officeDocument/2006/relationships/notesMaster" Target="/ppt/notesMasters/notesMaster1.xml" Id="R2851aa1bad4a412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7ce38c8a3fd4997" /><Relationship Type="http://schemas.openxmlformats.org/officeDocument/2006/relationships/notesMaster" Target="/ppt/notesMasters/notesMaster1.xml" Id="R235b54466d1e46b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7b87481041c4bdc" /><Relationship Type="http://schemas.openxmlformats.org/officeDocument/2006/relationships/notesMaster" Target="/ppt/notesMasters/notesMaster1.xml" Id="R632195a6b61a49c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9b624ab99de4e2c" /><Relationship Type="http://schemas.openxmlformats.org/officeDocument/2006/relationships/notesMaster" Target="/ppt/notesMasters/notesMaster1.xml" Id="Re82d4c6752cb4ab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1eb9aa8ee394a02" /><Relationship Type="http://schemas.openxmlformats.org/officeDocument/2006/relationships/notesMaster" Target="/ppt/notesMasters/notesMaster1.xml" Id="Rde89f5d8347d404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c6b22325ee04809" /><Relationship Type="http://schemas.openxmlformats.org/officeDocument/2006/relationships/notesMaster" Target="/ppt/notesMasters/notesMaster1.xml" Id="Ra173bb44e079434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9292038e27d45fc" /><Relationship Type="http://schemas.openxmlformats.org/officeDocument/2006/relationships/notesMaster" Target="/ppt/notesMasters/notesMaster1.xml" Id="Rdbccbff2743a40d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587865c8054e42" /><Relationship Type="http://schemas.openxmlformats.org/officeDocument/2006/relationships/image" Target="/ppt/media/image.png" Id="Rd3ecdc276ccb4b1e" /><Relationship Type="http://schemas.openxmlformats.org/officeDocument/2006/relationships/image" Target="/ppt/media/image2.png" Id="Rf1e525e7d210490f" /><Relationship Type="http://schemas.openxmlformats.org/officeDocument/2006/relationships/image" Target="/ppt/media/image.jpeg" Id="Rb9eac30eaa6a46e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dbf191fe694819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d3ecdc276ccb4b1e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1e525e7d210490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eac30eaa6a46ea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d967982a5c347c6" /><Relationship Type="http://schemas.openxmlformats.org/officeDocument/2006/relationships/slideLayout" Target="/ppt/slideLayouts/slideLayout1.xml" Id="Rc7fa5ce658c64b7f" /><Relationship Type="http://schemas.openxmlformats.org/officeDocument/2006/relationships/slideLayout" Target="/ppt/slideLayouts/slideLayout2.xml" Id="R451cc1e52b284bb6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7fa5ce658c64b7f"/>
    <p:sldLayoutId xmlns:r="http://schemas.openxmlformats.org/officeDocument/2006/relationships" id="2147483650" r:id="R451cc1e52b284bb6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effe67263549d9" /><Relationship Type="http://schemas.openxmlformats.org/officeDocument/2006/relationships/notesSlide" Target="/ppt/notesSlides/notesSlide1.xml" Id="Re56bbb09f2c54c7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d5aabd4971472f" /><Relationship Type="http://schemas.openxmlformats.org/officeDocument/2006/relationships/notesSlide" Target="/ppt/notesSlides/notesSlide2.xml" Id="Rc59af03036ab4f8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ff446694b74083" /><Relationship Type="http://schemas.openxmlformats.org/officeDocument/2006/relationships/notesSlide" Target="/ppt/notesSlides/notesSlide3.xml" Id="Rd170c40653a34a5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11e8a694484743" /><Relationship Type="http://schemas.openxmlformats.org/officeDocument/2006/relationships/notesSlide" Target="/ppt/notesSlides/notesSlide4.xml" Id="R2a76f263a19c4e9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bd38bdda40465a" /><Relationship Type="http://schemas.openxmlformats.org/officeDocument/2006/relationships/notesSlide" Target="/ppt/notesSlides/notesSlide5.xml" Id="Rf9c12683ee8e4a7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7714ccb5d044f3" /><Relationship Type="http://schemas.openxmlformats.org/officeDocument/2006/relationships/notesSlide" Target="/ppt/notesSlides/notesSlide6.xml" Id="Rf159e3715d3e499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81476a44aaf452c" /><Relationship Type="http://schemas.openxmlformats.org/officeDocument/2006/relationships/notesSlide" Target="/ppt/notesSlides/notesSlide7.xml" Id="R1c72e71b4dd8481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0cb666efdd4485" /><Relationship Type="http://schemas.openxmlformats.org/officeDocument/2006/relationships/notesSlide" Target="/ppt/notesSlides/notesSlide8.xml" Id="R840d87441d1946c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2e875c57724ccd" /><Relationship Type="http://schemas.openxmlformats.org/officeDocument/2006/relationships/notesSlide" Target="/ppt/notesSlides/notesSlide9.xml" Id="R8d91901241c84d9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3c1c3301661431d" /><Relationship Type="http://schemas.openxmlformats.org/officeDocument/2006/relationships/notesSlide" Target="/ppt/notesSlides/notesSlide10.xml" Id="Rb613fb43b99143f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feb4a5cd764fbb" /><Relationship Type="http://schemas.openxmlformats.org/officeDocument/2006/relationships/notesSlide" Target="/ppt/notesSlides/notesSlide11.xml" Id="R8277013d754c45a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18a0d53c974eac" /><Relationship Type="http://schemas.openxmlformats.org/officeDocument/2006/relationships/notesSlide" Target="/ppt/notesSlides/notesSlide12.xml" Id="Rb4f1e499baf1437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affcc6872a4227" /><Relationship Type="http://schemas.openxmlformats.org/officeDocument/2006/relationships/notesSlide" Target="/ppt/notesSlides/notesSlide13.xml" Id="R1bbd4edd4c94473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撒迦利亞書第10章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Zechariah 10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10:1  |  Zechariah 10:1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當春雨的時候， 你們要向發閃電的耶和華求雨。 他必為眾人降下甘霖， 使田園生長菜蔬。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Ask ye of the LORD rain in the time of the latter rain; so the LORD shall make bright clouds, and give them showers of rain, to every one grass in the field.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10:2  |  Zechariah 10:2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因為，家神所言的是虛空； 卜士所見的是虛假； 做夢者所說的是假夢。 他們白白地安慰人， 所以眾人如羊流離， 因無牧人就受苦。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idols have spoken vanity, and the diviners have seen a lie, and have told false dreams; they comfort in vain: therefore they went their way as a flock, they were troubled, because there was no shepherd.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10:3  |  Zechariah 10:3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我的怒氣向牧人發作； 我必懲罰公山羊； 因我－萬軍之耶和華 眷顧自己的羊群，就是[猶大]家， 必使他們如駿馬在陣上。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Mine anger was kindled against the shepherds, and I punished the goats: for the LORD of hosts hath visited his flock the house of Judah, and hath made them as his goodly horse in the battle.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10:4  |  Zechariah 10:4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房角石、釘子、爭戰的弓， 和一切掌權的都從他而出。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Out of him came forth the corner, out of him the nail, out of him the battle bow, out of him every oppressor together.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10:5  |  Zechariah 10:5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他們必如勇士在陣上 將[仇敵]踐踏在街上的泥土中。 他們必爭戰，因為耶和華與他們同在； 騎馬的也必羞愧。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shall be as mighty men, which tread down their enemies in the mire of the streets in the battle: and they shall fight, because the LORD is with them, and the riders on horses shall be confounded.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10:6  |  Zechariah 10:6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我要堅固猶大家，拯救約瑟家， 要領他們歸回。 我要憐恤他們； 他們必像未曾棄絕的一樣， 都因我是耶和華－他們的神， 我必應允他們[的禱告]。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strengthen the house of Judah, and I will save the house of Joseph, and I will bring them again to place them; for I have mercy upon them: and they shall be as though I had not cast them off: for I am the LORD their God, and will hear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10:7  |  Zechariah 10:7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以法蓮人必如勇士； 他們心中暢快如同喝酒； 他們的兒女必看見而快活； 他們的心必因耶和華喜樂。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of Ephraim shall be like a mighty man, and their heart shall rejoice as through wine: yea, their children shall see it, and be glad; their heart shall rejoice in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10:8  |  Zechariah 10:8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我要發嘶聲，聚集他們， 因我已經救贖他們。 他們的人數必加增， 如從前加增一樣。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hiss for them, and gather them; for I have redeemed them: and they shall increase as they have increased.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10:9  |  Zechariah 10:9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我雖然播散他們在列國中， 他們必在遠方記念我。 他們與兒女都必存活，且得歸回。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sow them among the people: and they shall remember me in far countries; and they shall live with their children, and turn again.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10:10  |  Zechariah 10:10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我必再領他們出埃及地， 招聚他們出亞述， 領他們到基列和黎巴嫩； 這地尚且不夠他們居住。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bring them again also out of the land of Egypt, and gather them out of Assyria; and I will bring them into the land of Gilead and Lebanon; and place shall not be found for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10:11  |  Zechariah 10:11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耶和華必經過苦海，擊打海浪， 使尼羅河的深處都枯乾。 亞述的驕傲必致卑微； 埃及的權柄必然滅沒。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shall pass through the sea with affliction, and shall smite the waves in the sea, and all the deeps of the river shall dry up: and the pride of Assyria shall be brought down, and the sceptre of Egypt shall depart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10:12  |  Zechariah 10:12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我必使他們倚靠我，得以堅固； 一舉一動必奉我的名。 這是耶和華說的。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strengthen them in the LORD; and they shall walk up and down in his name, saith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2026-08-30T04:19:45.4770000Z</dcterms:created>
  <dcterms:modified xsi:type="dcterms:W3CDTF">2026-08-30T04:19:45.4770000Z</dcterms:modified>
</coreProperties>
</file>