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323c2024bf451c" /><Relationship Type="http://schemas.openxmlformats.org/officeDocument/2006/relationships/extended-properties" Target="/docProps/app.xml" Id="R988aebf8120e43d7" /><Relationship Type="http://schemas.openxmlformats.org/officeDocument/2006/relationships/officeDocument" Target="/ppt/presentation.xml" Id="R28e69932370e42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ccbdc8508640ff"/>
  </p:sldMasterIdLst>
  <p:notesMasterIdLst>
    <p:notesMasterId xmlns:r="http://schemas.openxmlformats.org/officeDocument/2006/relationships" r:id="R6efa43fa6dc94205"/>
  </p:notesMasterIdLst>
  <p:sldIdLst>
    <p:sldId xmlns:r="http://schemas.openxmlformats.org/officeDocument/2006/relationships" id="256" r:id="R2fc6e12887364d07"/>
    <p:sldId xmlns:r="http://schemas.openxmlformats.org/officeDocument/2006/relationships" id="257" r:id="Rf5b24e3638404e8b"/>
    <p:sldId xmlns:r="http://schemas.openxmlformats.org/officeDocument/2006/relationships" id="258" r:id="Rf81e52d8da034450"/>
    <p:sldId xmlns:r="http://schemas.openxmlformats.org/officeDocument/2006/relationships" id="259" r:id="Rb26cab979eb04061"/>
    <p:sldId xmlns:r="http://schemas.openxmlformats.org/officeDocument/2006/relationships" id="260" r:id="R8d38cabab6214818"/>
    <p:sldId xmlns:r="http://schemas.openxmlformats.org/officeDocument/2006/relationships" id="261" r:id="R542c67a533e240ff"/>
    <p:sldId xmlns:r="http://schemas.openxmlformats.org/officeDocument/2006/relationships" id="262" r:id="R19388416bc464c16"/>
    <p:sldId xmlns:r="http://schemas.openxmlformats.org/officeDocument/2006/relationships" id="263" r:id="R5874e0bb198a442d"/>
    <p:sldId xmlns:r="http://schemas.openxmlformats.org/officeDocument/2006/relationships" id="264" r:id="R275d953ecb134529"/>
    <p:sldId xmlns:r="http://schemas.openxmlformats.org/officeDocument/2006/relationships" id="265" r:id="Rd8220210a4be4012"/>
    <p:sldId xmlns:r="http://schemas.openxmlformats.org/officeDocument/2006/relationships" id="266" r:id="R435b163a6e8f4b6a"/>
    <p:sldId xmlns:r="http://schemas.openxmlformats.org/officeDocument/2006/relationships" id="267" r:id="R32c6d3014de6498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69a477dbd44597" /><Relationship Type="http://schemas.openxmlformats.org/officeDocument/2006/relationships/slideMaster" Target="/ppt/slideMasters/slideMaster1.xml" Id="Rc0ccbdc8508640ff" /><Relationship Type="http://schemas.openxmlformats.org/officeDocument/2006/relationships/notesMaster" Target="/ppt/notesMasters/notesMaster1.xml" Id="R6efa43fa6dc94205" /><Relationship Type="http://schemas.openxmlformats.org/officeDocument/2006/relationships/presProps" Target="/ppt/presProps.xml" Id="Rf7804da1acde4d27" /><Relationship Type="http://schemas.openxmlformats.org/officeDocument/2006/relationships/tableStyles" Target="/ppt/tableStyles.xml" Id="R2b887e70b8c4418a" /><Relationship Type="http://schemas.openxmlformats.org/officeDocument/2006/relationships/slide" Target="/ppt/slides/slide1.xml" Id="R2fc6e12887364d07" /><Relationship Type="http://schemas.openxmlformats.org/officeDocument/2006/relationships/slide" Target="/ppt/slides/slide2.xml" Id="Rf5b24e3638404e8b" /><Relationship Type="http://schemas.openxmlformats.org/officeDocument/2006/relationships/slide" Target="/ppt/slides/slide3.xml" Id="Rf81e52d8da034450" /><Relationship Type="http://schemas.openxmlformats.org/officeDocument/2006/relationships/slide" Target="/ppt/slides/slide4.xml" Id="Rb26cab979eb04061" /><Relationship Type="http://schemas.openxmlformats.org/officeDocument/2006/relationships/slide" Target="/ppt/slides/slide5.xml" Id="R8d38cabab6214818" /><Relationship Type="http://schemas.openxmlformats.org/officeDocument/2006/relationships/slide" Target="/ppt/slides/slide6.xml" Id="R542c67a533e240ff" /><Relationship Type="http://schemas.openxmlformats.org/officeDocument/2006/relationships/slide" Target="/ppt/slides/slide7.xml" Id="R19388416bc464c16" /><Relationship Type="http://schemas.openxmlformats.org/officeDocument/2006/relationships/slide" Target="/ppt/slides/slide8.xml" Id="R5874e0bb198a442d" /><Relationship Type="http://schemas.openxmlformats.org/officeDocument/2006/relationships/slide" Target="/ppt/slides/slide9.xml" Id="R275d953ecb134529" /><Relationship Type="http://schemas.openxmlformats.org/officeDocument/2006/relationships/slide" Target="/ppt/slides/slide10.xml" Id="Rd8220210a4be4012" /><Relationship Type="http://schemas.openxmlformats.org/officeDocument/2006/relationships/slide" Target="/ppt/slides/slide11.xml" Id="R435b163a6e8f4b6a" /><Relationship Type="http://schemas.openxmlformats.org/officeDocument/2006/relationships/slide" Target="/ppt/slides/slide12.xml" Id="R32c6d3014de6498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caa1b13be34d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800d17eaef4eca" /><Relationship Type="http://schemas.openxmlformats.org/officeDocument/2006/relationships/notesMaster" Target="/ppt/notesMasters/notesMaster1.xml" Id="Rced0caff8bc644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119bb5f74844e2" /><Relationship Type="http://schemas.openxmlformats.org/officeDocument/2006/relationships/notesMaster" Target="/ppt/notesMasters/notesMaster1.xml" Id="Rdf65780551d34a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f84d4e3fd6470a" /><Relationship Type="http://schemas.openxmlformats.org/officeDocument/2006/relationships/notesMaster" Target="/ppt/notesMasters/notesMaster1.xml" Id="R5bc127696ce74c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c72011e9eb4ed6" /><Relationship Type="http://schemas.openxmlformats.org/officeDocument/2006/relationships/notesMaster" Target="/ppt/notesMasters/notesMaster1.xml" Id="R0d3d174d64cc44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c4468f0df140e8" /><Relationship Type="http://schemas.openxmlformats.org/officeDocument/2006/relationships/notesMaster" Target="/ppt/notesMasters/notesMaster1.xml" Id="R3f8a750ae216449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aa1413a84245b6" /><Relationship Type="http://schemas.openxmlformats.org/officeDocument/2006/relationships/notesMaster" Target="/ppt/notesMasters/notesMaster1.xml" Id="R698e115e218f42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645255fb34482a" /><Relationship Type="http://schemas.openxmlformats.org/officeDocument/2006/relationships/notesMaster" Target="/ppt/notesMasters/notesMaster1.xml" Id="R48ebae173ba34f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8d1b89da742473e" /><Relationship Type="http://schemas.openxmlformats.org/officeDocument/2006/relationships/notesMaster" Target="/ppt/notesMasters/notesMaster1.xml" Id="R0f14b5ce7d3143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3d9c62c6bd242c0" /><Relationship Type="http://schemas.openxmlformats.org/officeDocument/2006/relationships/notesMaster" Target="/ppt/notesMasters/notesMaster1.xml" Id="R3c4fb69f70a248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831e8e8a0e24127" /><Relationship Type="http://schemas.openxmlformats.org/officeDocument/2006/relationships/notesMaster" Target="/ppt/notesMasters/notesMaster1.xml" Id="R1b8a28ab3a644a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4946b1a79dc4ecb" /><Relationship Type="http://schemas.openxmlformats.org/officeDocument/2006/relationships/notesMaster" Target="/ppt/notesMasters/notesMaster1.xml" Id="R8db61775bbce4e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144dfbc5f76403b" /><Relationship Type="http://schemas.openxmlformats.org/officeDocument/2006/relationships/notesMaster" Target="/ppt/notesMasters/notesMaster1.xml" Id="R83afb4fedea843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5c25594d6e4ee7" /><Relationship Type="http://schemas.openxmlformats.org/officeDocument/2006/relationships/image" Target="/ppt/media/image.png" Id="Ra73466b0edcf4960" /><Relationship Type="http://schemas.openxmlformats.org/officeDocument/2006/relationships/image" Target="/ppt/media/image2.png" Id="Rcbcec341df6a43f8" /><Relationship Type="http://schemas.openxmlformats.org/officeDocument/2006/relationships/image" Target="/ppt/media/image.jpeg" Id="R7e0d6d4a67a3466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6a7fc63e57451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73466b0edcf496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bcec341df6a43f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0d6d4a67a3466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ac84ea45794bf9" /><Relationship Type="http://schemas.openxmlformats.org/officeDocument/2006/relationships/slideLayout" Target="/ppt/slideLayouts/slideLayout1.xml" Id="R4b158dd389ef46cd" /><Relationship Type="http://schemas.openxmlformats.org/officeDocument/2006/relationships/slideLayout" Target="/ppt/slideLayouts/slideLayout2.xml" Id="R6fa2799056874d4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158dd389ef46cd"/>
    <p:sldLayoutId xmlns:r="http://schemas.openxmlformats.org/officeDocument/2006/relationships" id="2147483650" r:id="R6fa2799056874d4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b026e11b8842d2" /><Relationship Type="http://schemas.openxmlformats.org/officeDocument/2006/relationships/notesSlide" Target="/ppt/notesSlides/notesSlide1.xml" Id="R39685da0d04547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a8a89c06514696" /><Relationship Type="http://schemas.openxmlformats.org/officeDocument/2006/relationships/notesSlide" Target="/ppt/notesSlides/notesSlide2.xml" Id="R1f4bf0b6e2044b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628f73d1b44bd7" /><Relationship Type="http://schemas.openxmlformats.org/officeDocument/2006/relationships/notesSlide" Target="/ppt/notesSlides/notesSlide3.xml" Id="R095f88b720fb4b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9005da7e8646b8" /><Relationship Type="http://schemas.openxmlformats.org/officeDocument/2006/relationships/notesSlide" Target="/ppt/notesSlides/notesSlide4.xml" Id="Rdac85a8417a34d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7b2d3d51524f73" /><Relationship Type="http://schemas.openxmlformats.org/officeDocument/2006/relationships/notesSlide" Target="/ppt/notesSlides/notesSlide5.xml" Id="Rdc504952e5084b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2bb1612b4141b2" /><Relationship Type="http://schemas.openxmlformats.org/officeDocument/2006/relationships/notesSlide" Target="/ppt/notesSlides/notesSlide6.xml" Id="Rd266c9a8fcda4fe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8598dca2ec4898" /><Relationship Type="http://schemas.openxmlformats.org/officeDocument/2006/relationships/notesSlide" Target="/ppt/notesSlides/notesSlide7.xml" Id="R9d4bcc21c3144c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f1f7a268d645d8" /><Relationship Type="http://schemas.openxmlformats.org/officeDocument/2006/relationships/notesSlide" Target="/ppt/notesSlides/notesSlide8.xml" Id="R7b59f272ac4745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0d1c298ab64ac4" /><Relationship Type="http://schemas.openxmlformats.org/officeDocument/2006/relationships/notesSlide" Target="/ppt/notesSlides/notesSlide9.xml" Id="R1215306d956c4a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57af4a1fc2483b" /><Relationship Type="http://schemas.openxmlformats.org/officeDocument/2006/relationships/notesSlide" Target="/ppt/notesSlides/notesSlide10.xml" Id="R5c1d68feffd245f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3505d26cf94b76" /><Relationship Type="http://schemas.openxmlformats.org/officeDocument/2006/relationships/notesSlide" Target="/ppt/notesSlides/notesSlide11.xml" Id="R425159ad045f4d0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c4e524880240d2" /><Relationship Type="http://schemas.openxmlformats.org/officeDocument/2006/relationships/notesSlide" Target="/ppt/notesSlides/notesSlide12.xml" Id="R996fe87e32e3443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95:1  |  Psalms 95:1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來啊，我們要向耶和華歌唱， 向拯救我們的磐石歡呼！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come, let us sing unto the LORD: let us make a joyful noise to the rock of our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95:2  |  Psalms 95:2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我們要來感謝他， 用詩歌向他歡呼！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come before his presence with thanksgiving, and make a joyful noise unto him with psalms.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95:3  |  Psalms 95:3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因耶和華為大神， 為大王，超乎萬神之上。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is a great God, and a great King above all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95:4  |  Psalms 95:4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地的深處在他手中； 山的高峰也屬他。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his hand are the deep places of the earth: the strength of the hills is his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95:5  |  Psalms 95:5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海洋屬他，是他造的； 旱地也是他手造成的。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sea is his, and he made it: and his hands formed the dry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95:6  |  Psalms 95:6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來啊，我們要屈身敬拜， 在造我們的耶和華面前跪下。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come, let us worship and bow down: let us kneel before the LORD our maker.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95:7  |  Psalms 95:7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因為他是我們的神； 我們是他草場的羊，是他手下的民。 惟願你們今天聽他的話：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is our God; and we are the people of his pasture, and the sheep of his hand. To day if ye will hear his voice,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95:8  |  Psalms 95:8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你們不可硬着心，像當日在米利巴， 就是在曠野的瑪撒。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Harden not your heart, as in the provocation, and as in the day of temptation in the wilderness: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95:9  |  Psalms 95:9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那時，你們的祖宗試我探我， 並且觀看我的作為。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your fathers tempted me, proved me, and saw my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95:10  |  Psalms 95:10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四十年之久，我厭煩那世代，說： 這是心裏迷糊的百姓， 竟不曉得我的作為！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Forty years long was I grieved with this generation, and said, It is a people that do err in their heart, and they have not known my ways: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95:11  |  Psalms 95:11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所以，我在怒中起誓，說： 他們斷不可進入我的安息！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whom I sware in my wrath that they should not enter into my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2026-08-30T04:31:08.1430000Z</dcterms:created>
  <dcterms:modified xsi:type="dcterms:W3CDTF">2026-08-30T04:31:08.1430000Z</dcterms:modified>
</coreProperties>
</file>