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4234d2dcf784d1f" /><Relationship Type="http://schemas.openxmlformats.org/officeDocument/2006/relationships/extended-properties" Target="/docProps/app.xml" Id="Rce2400d7e4de4ce5" /><Relationship Type="http://schemas.openxmlformats.org/officeDocument/2006/relationships/officeDocument" Target="/ppt/presentation.xml" Id="Rc6d32c8427584fd0" /></Relationships>
</file>

<file path=ppt/presentation.xml><?xml version="1.0" encoding="utf-8"?>
<p:presentation xmlns:p="http://schemas.openxmlformats.org/presentationml/2006/main">
  <p:sldMasterIdLst>
    <p:sldMasterId xmlns:r="http://schemas.openxmlformats.org/officeDocument/2006/relationships" id="2147483648" r:id="R16f86b3d935b4b34"/>
  </p:sldMasterIdLst>
  <p:notesMasterIdLst>
    <p:notesMasterId xmlns:r="http://schemas.openxmlformats.org/officeDocument/2006/relationships" r:id="R4fdb7efa01014ae9"/>
  </p:notesMasterIdLst>
  <p:sldIdLst>
    <p:sldId xmlns:r="http://schemas.openxmlformats.org/officeDocument/2006/relationships" id="256" r:id="R23bffb562e914b26"/>
    <p:sldId xmlns:r="http://schemas.openxmlformats.org/officeDocument/2006/relationships" id="257" r:id="R6a2f21e159a54104"/>
    <p:sldId xmlns:r="http://schemas.openxmlformats.org/officeDocument/2006/relationships" id="258" r:id="R93e726cce0bf4019"/>
    <p:sldId xmlns:r="http://schemas.openxmlformats.org/officeDocument/2006/relationships" id="259" r:id="Rd054e3cb36d64b5a"/>
    <p:sldId xmlns:r="http://schemas.openxmlformats.org/officeDocument/2006/relationships" id="260" r:id="R17361312810d41df"/>
    <p:sldId xmlns:r="http://schemas.openxmlformats.org/officeDocument/2006/relationships" id="261" r:id="R26d31f2bb34e4882"/>
    <p:sldId xmlns:r="http://schemas.openxmlformats.org/officeDocument/2006/relationships" id="262" r:id="R615d25425ae94403"/>
    <p:sldId xmlns:r="http://schemas.openxmlformats.org/officeDocument/2006/relationships" id="263" r:id="R1c0a83e33373410f"/>
    <p:sldId xmlns:r="http://schemas.openxmlformats.org/officeDocument/2006/relationships" id="264" r:id="R96dd853f3a484d77"/>
    <p:sldId xmlns:r="http://schemas.openxmlformats.org/officeDocument/2006/relationships" id="265" r:id="R204591d050e04807"/>
    <p:sldId xmlns:r="http://schemas.openxmlformats.org/officeDocument/2006/relationships" id="266" r:id="R2983d141e2f44b2d"/>
    <p:sldId xmlns:r="http://schemas.openxmlformats.org/officeDocument/2006/relationships" id="267" r:id="R2b9f103124dd4591"/>
    <p:sldId xmlns:r="http://schemas.openxmlformats.org/officeDocument/2006/relationships" id="268" r:id="R33bb129cc3bb40ec"/>
    <p:sldId xmlns:r="http://schemas.openxmlformats.org/officeDocument/2006/relationships" id="269" r:id="Ra323c5eb2d034e14"/>
    <p:sldId xmlns:r="http://schemas.openxmlformats.org/officeDocument/2006/relationships" id="270" r:id="Ra675f9b533a846b6"/>
    <p:sldId xmlns:r="http://schemas.openxmlformats.org/officeDocument/2006/relationships" id="271" r:id="R1d3bc52070a6481b"/>
    <p:sldId xmlns:r="http://schemas.openxmlformats.org/officeDocument/2006/relationships" id="272" r:id="Rfb9809025baf4e66"/>
    <p:sldId xmlns:r="http://schemas.openxmlformats.org/officeDocument/2006/relationships" id="273" r:id="R7f68d0e053414687"/>
    <p:sldId xmlns:r="http://schemas.openxmlformats.org/officeDocument/2006/relationships" id="274" r:id="Re38907c8c05b4ad7"/>
    <p:sldId xmlns:r="http://schemas.openxmlformats.org/officeDocument/2006/relationships" id="275" r:id="R2382ba901be64898"/>
    <p:sldId xmlns:r="http://schemas.openxmlformats.org/officeDocument/2006/relationships" id="276" r:id="Ra7ca8636e7514042"/>
    <p:sldId xmlns:r="http://schemas.openxmlformats.org/officeDocument/2006/relationships" id="277" r:id="R1e24c76c280d4c9b"/>
    <p:sldId xmlns:r="http://schemas.openxmlformats.org/officeDocument/2006/relationships" id="278" r:id="R68691d8594d14b03"/>
    <p:sldId xmlns:r="http://schemas.openxmlformats.org/officeDocument/2006/relationships" id="279" r:id="R28b704d3fcc94010"/>
    <p:sldId xmlns:r="http://schemas.openxmlformats.org/officeDocument/2006/relationships" id="280" r:id="R9b84355e614b4d47"/>
    <p:sldId xmlns:r="http://schemas.openxmlformats.org/officeDocument/2006/relationships" id="281" r:id="Rae10ee6a69294021"/>
    <p:sldId xmlns:r="http://schemas.openxmlformats.org/officeDocument/2006/relationships" id="282" r:id="R15fe45d9529f44f4"/>
    <p:sldId xmlns:r="http://schemas.openxmlformats.org/officeDocument/2006/relationships" id="283" r:id="Rde836673a76d4bb9"/>
    <p:sldId xmlns:r="http://schemas.openxmlformats.org/officeDocument/2006/relationships" id="284" r:id="R1ff992448b454e19"/>
    <p:sldId xmlns:r="http://schemas.openxmlformats.org/officeDocument/2006/relationships" id="285" r:id="Rc78b3f9fe757480d"/>
    <p:sldId xmlns:r="http://schemas.openxmlformats.org/officeDocument/2006/relationships" id="286" r:id="R1289a7415350479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0833444dcb740d6" /><Relationship Type="http://schemas.openxmlformats.org/officeDocument/2006/relationships/slideMaster" Target="/ppt/slideMasters/slideMaster1.xml" Id="R16f86b3d935b4b34" /><Relationship Type="http://schemas.openxmlformats.org/officeDocument/2006/relationships/notesMaster" Target="/ppt/notesMasters/notesMaster1.xml" Id="R4fdb7efa01014ae9" /><Relationship Type="http://schemas.openxmlformats.org/officeDocument/2006/relationships/presProps" Target="/ppt/presProps.xml" Id="Re6ff68058ed94452" /><Relationship Type="http://schemas.openxmlformats.org/officeDocument/2006/relationships/tableStyles" Target="/ppt/tableStyles.xml" Id="R30b11696975c467a" /><Relationship Type="http://schemas.openxmlformats.org/officeDocument/2006/relationships/slide" Target="/ppt/slides/slide1.xml" Id="R23bffb562e914b26" /><Relationship Type="http://schemas.openxmlformats.org/officeDocument/2006/relationships/slide" Target="/ppt/slides/slide2.xml" Id="R6a2f21e159a54104" /><Relationship Type="http://schemas.openxmlformats.org/officeDocument/2006/relationships/slide" Target="/ppt/slides/slide3.xml" Id="R93e726cce0bf4019" /><Relationship Type="http://schemas.openxmlformats.org/officeDocument/2006/relationships/slide" Target="/ppt/slides/slide4.xml" Id="Rd054e3cb36d64b5a" /><Relationship Type="http://schemas.openxmlformats.org/officeDocument/2006/relationships/slide" Target="/ppt/slides/slide5.xml" Id="R17361312810d41df" /><Relationship Type="http://schemas.openxmlformats.org/officeDocument/2006/relationships/slide" Target="/ppt/slides/slide6.xml" Id="R26d31f2bb34e4882" /><Relationship Type="http://schemas.openxmlformats.org/officeDocument/2006/relationships/slide" Target="/ppt/slides/slide7.xml" Id="R615d25425ae94403" /><Relationship Type="http://schemas.openxmlformats.org/officeDocument/2006/relationships/slide" Target="/ppt/slides/slide8.xml" Id="R1c0a83e33373410f" /><Relationship Type="http://schemas.openxmlformats.org/officeDocument/2006/relationships/slide" Target="/ppt/slides/slide9.xml" Id="R96dd853f3a484d77" /><Relationship Type="http://schemas.openxmlformats.org/officeDocument/2006/relationships/slide" Target="/ppt/slides/slide10.xml" Id="R204591d050e04807" /><Relationship Type="http://schemas.openxmlformats.org/officeDocument/2006/relationships/slide" Target="/ppt/slides/slide11.xml" Id="R2983d141e2f44b2d" /><Relationship Type="http://schemas.openxmlformats.org/officeDocument/2006/relationships/slide" Target="/ppt/slides/slide12.xml" Id="R2b9f103124dd4591" /><Relationship Type="http://schemas.openxmlformats.org/officeDocument/2006/relationships/slide" Target="/ppt/slides/slide13.xml" Id="R33bb129cc3bb40ec" /><Relationship Type="http://schemas.openxmlformats.org/officeDocument/2006/relationships/slide" Target="/ppt/slides/slide14.xml" Id="Ra323c5eb2d034e14" /><Relationship Type="http://schemas.openxmlformats.org/officeDocument/2006/relationships/slide" Target="/ppt/slides/slide15.xml" Id="Ra675f9b533a846b6" /><Relationship Type="http://schemas.openxmlformats.org/officeDocument/2006/relationships/slide" Target="/ppt/slides/slide16.xml" Id="R1d3bc52070a6481b" /><Relationship Type="http://schemas.openxmlformats.org/officeDocument/2006/relationships/slide" Target="/ppt/slides/slide17.xml" Id="Rfb9809025baf4e66" /><Relationship Type="http://schemas.openxmlformats.org/officeDocument/2006/relationships/slide" Target="/ppt/slides/slide18.xml" Id="R7f68d0e053414687" /><Relationship Type="http://schemas.openxmlformats.org/officeDocument/2006/relationships/slide" Target="/ppt/slides/slide19.xml" Id="Re38907c8c05b4ad7" /><Relationship Type="http://schemas.openxmlformats.org/officeDocument/2006/relationships/slide" Target="/ppt/slides/slide20.xml" Id="R2382ba901be64898" /><Relationship Type="http://schemas.openxmlformats.org/officeDocument/2006/relationships/slide" Target="/ppt/slides/slide21.xml" Id="Ra7ca8636e7514042" /><Relationship Type="http://schemas.openxmlformats.org/officeDocument/2006/relationships/slide" Target="/ppt/slides/slide22.xml" Id="R1e24c76c280d4c9b" /><Relationship Type="http://schemas.openxmlformats.org/officeDocument/2006/relationships/slide" Target="/ppt/slides/slide23.xml" Id="R68691d8594d14b03" /><Relationship Type="http://schemas.openxmlformats.org/officeDocument/2006/relationships/slide" Target="/ppt/slides/slide24.xml" Id="R28b704d3fcc94010" /><Relationship Type="http://schemas.openxmlformats.org/officeDocument/2006/relationships/slide" Target="/ppt/slides/slide25.xml" Id="R9b84355e614b4d47" /><Relationship Type="http://schemas.openxmlformats.org/officeDocument/2006/relationships/slide" Target="/ppt/slides/slide26.xml" Id="Rae10ee6a69294021" /><Relationship Type="http://schemas.openxmlformats.org/officeDocument/2006/relationships/slide" Target="/ppt/slides/slide27.xml" Id="R15fe45d9529f44f4" /><Relationship Type="http://schemas.openxmlformats.org/officeDocument/2006/relationships/slide" Target="/ppt/slides/slide28.xml" Id="Rde836673a76d4bb9" /><Relationship Type="http://schemas.openxmlformats.org/officeDocument/2006/relationships/slide" Target="/ppt/slides/slide29.xml" Id="R1ff992448b454e19" /><Relationship Type="http://schemas.openxmlformats.org/officeDocument/2006/relationships/slide" Target="/ppt/slides/slide30.xml" Id="Rc78b3f9fe757480d" /><Relationship Type="http://schemas.openxmlformats.org/officeDocument/2006/relationships/slide" Target="/ppt/slides/slide31.xml" Id="R1289a7415350479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eb5b5d06a074bd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2e01856358a4560" /><Relationship Type="http://schemas.openxmlformats.org/officeDocument/2006/relationships/notesMaster" Target="/ppt/notesMasters/notesMaster1.xml" Id="Rd8104bf53dc54033" /></Relationships>
</file>

<file path=ppt/notesSlides/_rels/notesSlide2.xml.rels>&#65279;<?xml version="1.0" encoding="utf-8"?><Relationships xmlns="http://schemas.openxmlformats.org/package/2006/relationships"><Relationship Type="http://schemas.openxmlformats.org/officeDocument/2006/relationships/slide" Target="/ppt/slides/slide2.xml" Id="R2017d09887974202" /><Relationship Type="http://schemas.openxmlformats.org/officeDocument/2006/relationships/notesMaster" Target="/ppt/notesMasters/notesMaster1.xml" Id="R7c8888bee5b24235" /></Relationships>
</file>

<file path=ppt/notesSlides/_rels/notesSlide3.xml.rels>&#65279;<?xml version="1.0" encoding="utf-8"?><Relationships xmlns="http://schemas.openxmlformats.org/package/2006/relationships"><Relationship Type="http://schemas.openxmlformats.org/officeDocument/2006/relationships/slide" Target="/ppt/slides/slide3.xml" Id="R2c9cfe454fbd413d" /><Relationship Type="http://schemas.openxmlformats.org/officeDocument/2006/relationships/notesMaster" Target="/ppt/notesMasters/notesMaster1.xml" Id="Reef04d109bff44c7" /></Relationships>
</file>

<file path=ppt/notesSlides/_rels/notesSlide4.xml.rels>&#65279;<?xml version="1.0" encoding="utf-8"?><Relationships xmlns="http://schemas.openxmlformats.org/package/2006/relationships"><Relationship Type="http://schemas.openxmlformats.org/officeDocument/2006/relationships/slide" Target="/ppt/slides/slide4.xml" Id="R9d8ceb5c41d14451" /><Relationship Type="http://schemas.openxmlformats.org/officeDocument/2006/relationships/notesMaster" Target="/ppt/notesMasters/notesMaster1.xml" Id="R61925b7d07b84066" /></Relationships>
</file>

<file path=ppt/notesSlides/_rels/notesSlide5.xml.rels>&#65279;<?xml version="1.0" encoding="utf-8"?><Relationships xmlns="http://schemas.openxmlformats.org/package/2006/relationships"><Relationship Type="http://schemas.openxmlformats.org/officeDocument/2006/relationships/slide" Target="/ppt/slides/slide5.xml" Id="Racc816ad10894e25" /><Relationship Type="http://schemas.openxmlformats.org/officeDocument/2006/relationships/notesMaster" Target="/ppt/notesMasters/notesMaster1.xml" Id="R581fa4a59805470e" /></Relationships>
</file>

<file path=ppt/notesSlides/_rels/notesSlide6.xml.rels>&#65279;<?xml version="1.0" encoding="utf-8"?><Relationships xmlns="http://schemas.openxmlformats.org/package/2006/relationships"><Relationship Type="http://schemas.openxmlformats.org/officeDocument/2006/relationships/slide" Target="/ppt/slides/slide6.xml" Id="Rd5dc121ff8824018" /><Relationship Type="http://schemas.openxmlformats.org/officeDocument/2006/relationships/notesMaster" Target="/ppt/notesMasters/notesMaster1.xml" Id="Rc28dcf4738e645ec" /></Relationships>
</file>

<file path=ppt/notesSlides/_rels/notesSlide7.xml.rels>&#65279;<?xml version="1.0" encoding="utf-8"?><Relationships xmlns="http://schemas.openxmlformats.org/package/2006/relationships"><Relationship Type="http://schemas.openxmlformats.org/officeDocument/2006/relationships/slide" Target="/ppt/slides/slide7.xml" Id="R669b3860026d41c9" /><Relationship Type="http://schemas.openxmlformats.org/officeDocument/2006/relationships/notesMaster" Target="/ppt/notesMasters/notesMaster1.xml" Id="Re06e4ea1d0ef41ef" /></Relationships>
</file>

<file path=ppt/notesSlides/_rels/notesSlide8.xml.rels>&#65279;<?xml version="1.0" encoding="utf-8"?><Relationships xmlns="http://schemas.openxmlformats.org/package/2006/relationships"><Relationship Type="http://schemas.openxmlformats.org/officeDocument/2006/relationships/slide" Target="/ppt/slides/slide8.xml" Id="Refded20f9c1641a3" /><Relationship Type="http://schemas.openxmlformats.org/officeDocument/2006/relationships/notesMaster" Target="/ppt/notesMasters/notesMaster1.xml" Id="Rd3809062d3864877" /></Relationships>
</file>

<file path=ppt/notesSlides/_rels/notesSlide9.xml.rels>&#65279;<?xml version="1.0" encoding="utf-8"?><Relationships xmlns="http://schemas.openxmlformats.org/package/2006/relationships"><Relationship Type="http://schemas.openxmlformats.org/officeDocument/2006/relationships/slide" Target="/ppt/slides/slide9.xml" Id="R8517d1606b2a45b4" /><Relationship Type="http://schemas.openxmlformats.org/officeDocument/2006/relationships/notesMaster" Target="/ppt/notesMasters/notesMaster1.xml" Id="Rea872a59ee134a6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d14a9e1629a4c99" /><Relationship Type="http://schemas.openxmlformats.org/officeDocument/2006/relationships/notesMaster" Target="/ppt/notesMasters/notesMaster1.xml" Id="Rf0594893a8a74cd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5509f2731214cb9" /><Relationship Type="http://schemas.openxmlformats.org/officeDocument/2006/relationships/notesMaster" Target="/ppt/notesMasters/notesMaster1.xml" Id="R56c2da6a6bd84b8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399408e873b49a8" /><Relationship Type="http://schemas.openxmlformats.org/officeDocument/2006/relationships/notesMaster" Target="/ppt/notesMasters/notesMaster1.xml" Id="Rb974125a6e844a6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f2c45edced64190" /><Relationship Type="http://schemas.openxmlformats.org/officeDocument/2006/relationships/notesMaster" Target="/ppt/notesMasters/notesMaster1.xml" Id="R4f7b21a704b2433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73c756a945a4f7d" /><Relationship Type="http://schemas.openxmlformats.org/officeDocument/2006/relationships/notesMaster" Target="/ppt/notesMasters/notesMaster1.xml" Id="Rec9c0471e89444c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afde7e4e4a5468b" /><Relationship Type="http://schemas.openxmlformats.org/officeDocument/2006/relationships/notesMaster" Target="/ppt/notesMasters/notesMaster1.xml" Id="Rbd5d2792393d409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dc811cf7ae74689" /><Relationship Type="http://schemas.openxmlformats.org/officeDocument/2006/relationships/notesMaster" Target="/ppt/notesMasters/notesMaster1.xml" Id="R7c8027873271418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beaf7a39cd0456f" /><Relationship Type="http://schemas.openxmlformats.org/officeDocument/2006/relationships/notesMaster" Target="/ppt/notesMasters/notesMaster1.xml" Id="Rcbf938e5699f41b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45889bd59ba4bb1" /><Relationship Type="http://schemas.openxmlformats.org/officeDocument/2006/relationships/notesMaster" Target="/ppt/notesMasters/notesMaster1.xml" Id="Rfb6630f1bcad459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003524011ec444a" /><Relationship Type="http://schemas.openxmlformats.org/officeDocument/2006/relationships/notesMaster" Target="/ppt/notesMasters/notesMaster1.xml" Id="R1217b50f27e746c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10e399381314230" /><Relationship Type="http://schemas.openxmlformats.org/officeDocument/2006/relationships/notesMaster" Target="/ppt/notesMasters/notesMaster1.xml" Id="R5792a610f482431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e6cf14e26d04846" /><Relationship Type="http://schemas.openxmlformats.org/officeDocument/2006/relationships/notesMaster" Target="/ppt/notesMasters/notesMaster1.xml" Id="R6d507fb0480e414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80b13fcd0e64f77" /><Relationship Type="http://schemas.openxmlformats.org/officeDocument/2006/relationships/notesMaster" Target="/ppt/notesMasters/notesMaster1.xml" Id="Re996ced9401a43d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7f5a5a111ca4ed5" /><Relationship Type="http://schemas.openxmlformats.org/officeDocument/2006/relationships/notesMaster" Target="/ppt/notesMasters/notesMaster1.xml" Id="R9dd807093abc42c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cb29f61dd6e4b76" /><Relationship Type="http://schemas.openxmlformats.org/officeDocument/2006/relationships/notesMaster" Target="/ppt/notesMasters/notesMaster1.xml" Id="R670c0075d9614a5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bd2dd91a4084f8b" /><Relationship Type="http://schemas.openxmlformats.org/officeDocument/2006/relationships/notesMaster" Target="/ppt/notesMasters/notesMaster1.xml" Id="R88f52883056546a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441ee8ba784411a" /><Relationship Type="http://schemas.openxmlformats.org/officeDocument/2006/relationships/notesMaster" Target="/ppt/notesMasters/notesMaster1.xml" Id="R37ed07f20afa436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8a0c65650d84fda" /><Relationship Type="http://schemas.openxmlformats.org/officeDocument/2006/relationships/notesMaster" Target="/ppt/notesMasters/notesMaster1.xml" Id="Rc3c21a4a9fef4b2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85788391a2c4dff" /><Relationship Type="http://schemas.openxmlformats.org/officeDocument/2006/relationships/notesMaster" Target="/ppt/notesMasters/notesMaster1.xml" Id="R45a413f94717483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3b1d22227134241" /><Relationship Type="http://schemas.openxmlformats.org/officeDocument/2006/relationships/notesMaster" Target="/ppt/notesMasters/notesMaster1.xml" Id="R814d18584ab24f0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ffd38961bce4af1" /><Relationship Type="http://schemas.openxmlformats.org/officeDocument/2006/relationships/notesMaster" Target="/ppt/notesMasters/notesMaster1.xml" Id="R9fe984cb9585433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4d38371f54240b7" /><Relationship Type="http://schemas.openxmlformats.org/officeDocument/2006/relationships/notesMaster" Target="/ppt/notesMasters/notesMaster1.xml" Id="R3491effdf019443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cfa803a7bbb4393" /><Relationship Type="http://schemas.openxmlformats.org/officeDocument/2006/relationships/image" Target="/ppt/media/image.png" Id="Rffd29b0328f846f9" /><Relationship Type="http://schemas.openxmlformats.org/officeDocument/2006/relationships/image" Target="/ppt/media/image2.png" Id="Rfac1e82c40a24ba5" /><Relationship Type="http://schemas.openxmlformats.org/officeDocument/2006/relationships/image" Target="/ppt/media/image.jpeg" Id="R03df24c5bf2f47e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f9528cf71ff419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fd29b0328f846f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ac1e82c40a24ba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3df24c5bf2f47e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ca36f802b8448f" /><Relationship Type="http://schemas.openxmlformats.org/officeDocument/2006/relationships/slideLayout" Target="/ppt/slideLayouts/slideLayout1.xml" Id="Rb7291f24d9924f35" /><Relationship Type="http://schemas.openxmlformats.org/officeDocument/2006/relationships/slideLayout" Target="/ppt/slideLayouts/slideLayout2.xml" Id="R34529ffb8a9e46c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291f24d9924f35"/>
    <p:sldLayoutId xmlns:r="http://schemas.openxmlformats.org/officeDocument/2006/relationships" id="2147483650" r:id="R34529ffb8a9e46c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a01b5a95b79408e" /><Relationship Type="http://schemas.openxmlformats.org/officeDocument/2006/relationships/notesSlide" Target="/ppt/notesSlides/notesSlide1.xml" Id="Rab0976c74bc741e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96d98de66c149b2" /><Relationship Type="http://schemas.openxmlformats.org/officeDocument/2006/relationships/notesSlide" Target="/ppt/notesSlides/notesSlide2.xml" Id="R9a7f59c837ce4e6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1e81df46f3844f4" /><Relationship Type="http://schemas.openxmlformats.org/officeDocument/2006/relationships/notesSlide" Target="/ppt/notesSlides/notesSlide3.xml" Id="R48ebfb48c9d845c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2ec32146dd04abb" /><Relationship Type="http://schemas.openxmlformats.org/officeDocument/2006/relationships/notesSlide" Target="/ppt/notesSlides/notesSlide4.xml" Id="R659ef485d2a7491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1a3faf6f7be45e1" /><Relationship Type="http://schemas.openxmlformats.org/officeDocument/2006/relationships/notesSlide" Target="/ppt/notesSlides/notesSlide5.xml" Id="R41d3dcd31b32481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41399039eea4503" /><Relationship Type="http://schemas.openxmlformats.org/officeDocument/2006/relationships/notesSlide" Target="/ppt/notesSlides/notesSlide6.xml" Id="R0ead27cc06b1430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7a7836a32684d20" /><Relationship Type="http://schemas.openxmlformats.org/officeDocument/2006/relationships/notesSlide" Target="/ppt/notesSlides/notesSlide7.xml" Id="Ra7d4b956bd96446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081b57aeccd40f0" /><Relationship Type="http://schemas.openxmlformats.org/officeDocument/2006/relationships/notesSlide" Target="/ppt/notesSlides/notesSlide8.xml" Id="R84d38a7c691f4ef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aa9c63c48ba4d60" /><Relationship Type="http://schemas.openxmlformats.org/officeDocument/2006/relationships/notesSlide" Target="/ppt/notesSlides/notesSlide9.xml" Id="Re9d11e347af1404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2aceb6d89854a0c" /><Relationship Type="http://schemas.openxmlformats.org/officeDocument/2006/relationships/notesSlide" Target="/ppt/notesSlides/notesSlide10.xml" Id="Rf4f405a1c713455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1118ab148f04ec0" /><Relationship Type="http://schemas.openxmlformats.org/officeDocument/2006/relationships/notesSlide" Target="/ppt/notesSlides/notesSlide11.xml" Id="Reb841b6273664d6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6beac30ae98490c" /><Relationship Type="http://schemas.openxmlformats.org/officeDocument/2006/relationships/notesSlide" Target="/ppt/notesSlides/notesSlide12.xml" Id="R8ff6eff306fd4c3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24967865beb41a9" /><Relationship Type="http://schemas.openxmlformats.org/officeDocument/2006/relationships/notesSlide" Target="/ppt/notesSlides/notesSlide13.xml" Id="R4f8a9ade5c4e4ad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7c162356b97477a" /><Relationship Type="http://schemas.openxmlformats.org/officeDocument/2006/relationships/notesSlide" Target="/ppt/notesSlides/notesSlide14.xml" Id="Rfbf37a3633df476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3f8fffcfa9841cc" /><Relationship Type="http://schemas.openxmlformats.org/officeDocument/2006/relationships/notesSlide" Target="/ppt/notesSlides/notesSlide15.xml" Id="Rb5b0518f776d45c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d6c424a92f44ffd" /><Relationship Type="http://schemas.openxmlformats.org/officeDocument/2006/relationships/notesSlide" Target="/ppt/notesSlides/notesSlide16.xml" Id="R86b0f49e43a24ba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446e1034f294aad" /><Relationship Type="http://schemas.openxmlformats.org/officeDocument/2006/relationships/notesSlide" Target="/ppt/notesSlides/notesSlide17.xml" Id="R5847ec75bd4c45f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e230469bf3f4c8d" /><Relationship Type="http://schemas.openxmlformats.org/officeDocument/2006/relationships/notesSlide" Target="/ppt/notesSlides/notesSlide18.xml" Id="R4cb787c93805448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9c4d82fd9594a76" /><Relationship Type="http://schemas.openxmlformats.org/officeDocument/2006/relationships/notesSlide" Target="/ppt/notesSlides/notesSlide19.xml" Id="R08487ed48b684b1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7d7bdac43eb4b19" /><Relationship Type="http://schemas.openxmlformats.org/officeDocument/2006/relationships/notesSlide" Target="/ppt/notesSlides/notesSlide20.xml" Id="R0e6cf5031c634d7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2e753c3eea44505" /><Relationship Type="http://schemas.openxmlformats.org/officeDocument/2006/relationships/notesSlide" Target="/ppt/notesSlides/notesSlide21.xml" Id="Rc8bcff0e14724c7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ae28c1bb0f44a2e" /><Relationship Type="http://schemas.openxmlformats.org/officeDocument/2006/relationships/notesSlide" Target="/ppt/notesSlides/notesSlide22.xml" Id="Rba2e51b174b8471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222042bf4c84b46" /><Relationship Type="http://schemas.openxmlformats.org/officeDocument/2006/relationships/notesSlide" Target="/ppt/notesSlides/notesSlide23.xml" Id="R0bf0850877ad48e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e166d428f8b4743" /><Relationship Type="http://schemas.openxmlformats.org/officeDocument/2006/relationships/notesSlide" Target="/ppt/notesSlides/notesSlide24.xml" Id="Rcc206bc2584f434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a81402e16684617" /><Relationship Type="http://schemas.openxmlformats.org/officeDocument/2006/relationships/notesSlide" Target="/ppt/notesSlides/notesSlide25.xml" Id="R88f50500059641b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72dbd2528194f7a" /><Relationship Type="http://schemas.openxmlformats.org/officeDocument/2006/relationships/notesSlide" Target="/ppt/notesSlides/notesSlide26.xml" Id="R6b57bb629a0a4ae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b39db18c63245db" /><Relationship Type="http://schemas.openxmlformats.org/officeDocument/2006/relationships/notesSlide" Target="/ppt/notesSlides/notesSlide27.xml" Id="R3f83331cc810421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c18e32cd8e54ed3" /><Relationship Type="http://schemas.openxmlformats.org/officeDocument/2006/relationships/notesSlide" Target="/ppt/notesSlides/notesSlide28.xml" Id="R142d323e5d5b477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a60cd656d724b25" /><Relationship Type="http://schemas.openxmlformats.org/officeDocument/2006/relationships/notesSlide" Target="/ppt/notesSlides/notesSlide29.xml" Id="R308e863a852a4c1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202026b5c2a4efb" /><Relationship Type="http://schemas.openxmlformats.org/officeDocument/2006/relationships/notesSlide" Target="/ppt/notesSlides/notesSlide30.xml" Id="Ra18cf2cb60144fe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afc157eb7db41a5" /><Relationship Type="http://schemas.openxmlformats.org/officeDocument/2006/relationships/notesSlide" Target="/ppt/notesSlides/notesSlide31.xml" Id="Rb3f3ba79407249d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耶利米書第6章</a:t>
            </a:r>
          </a:p>
          <a:p xmlns:a="http://schemas.openxmlformats.org/drawingml/2006/main">
            <a:pPr algn="ctr">
              <a:buNone/>
            </a:pPr>
            <a:r>
              <a:rPr sz="2000">
                <a:solidFill>
                  <a:srgbClr val="FFFFFF"/>
                </a:solidFill>
                <a:latin typeface="Georgia"/>
                <a:ea typeface="Georgia"/>
                <a:cs typeface="Georgia"/>
              </a:rPr>
              <a:t>Jeremiah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6:1  |  Jeremiah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便雅憫人哪，你們要逃出耶路撒冷， 在提哥亞吹角， 在伯‧哈基琳立號旗； 因為有災禍與大毀滅從北方張望。</a:t>
            </a:r>
          </a:p>
          <a:p xmlns:a="http://schemas.openxmlformats.org/drawingml/2006/main">
            <a:pPr algn="ctr">
              <a:buNone/>
            </a:pPr>
            <a:r>
              <a:rPr sz="2100">
                <a:solidFill>
                  <a:srgbClr val="FFFFFF"/>
                </a:solidFill>
                <a:latin typeface="Georgia"/>
                <a:ea typeface="Georgia"/>
                <a:cs typeface="Georgia"/>
              </a:rPr>
              <a:t>O ye children of Benjamin, gather yourselves to flee out of the midst of Jerusalem, and blow the trumpet in Tekoa, and set up a sign of fire in Beth-haccerem: for evil appeareth out of the north, and great destruction.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6:2  |  Jeremiah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那秀美嬌嫩的錫安女子， 我必剪除。</a:t>
            </a:r>
          </a:p>
          <a:p xmlns:a="http://schemas.openxmlformats.org/drawingml/2006/main">
            <a:pPr algn="ctr">
              <a:buNone/>
            </a:pPr>
            <a:r>
              <a:rPr sz="2800">
                <a:solidFill>
                  <a:srgbClr val="FFFFFF"/>
                </a:solidFill>
                <a:latin typeface="Georgia"/>
                <a:ea typeface="Georgia"/>
                <a:cs typeface="Georgia"/>
              </a:rPr>
              <a:t>I have likened the daughter of Zion to a comely and delicate woman.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6:3  |  Jeremiah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牧人必引他們的羊群到她那裏， 在她周圍支搭帳棚， 各在自己[所佔]之地[使羊]吃草。</a:t>
            </a:r>
          </a:p>
          <a:p xmlns:a="http://schemas.openxmlformats.org/drawingml/2006/main">
            <a:pPr algn="ctr">
              <a:buNone/>
            </a:pPr>
            <a:r>
              <a:rPr sz="2100">
                <a:solidFill>
                  <a:srgbClr val="FFFFFF"/>
                </a:solidFill>
                <a:latin typeface="Georgia"/>
                <a:ea typeface="Georgia"/>
                <a:cs typeface="Georgia"/>
              </a:rPr>
              <a:t>The shepherds with their flocks shall come unto her; they shall pitch their tents against her round about; they shall feed every one in his place.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6:4  |  Jeremiah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你們要準備攻擊她。 起來吧，我們可以趁午時上去。 哀哉！日已漸斜， 晚影拖長了。</a:t>
            </a:r>
          </a:p>
          <a:p xmlns:a="http://schemas.openxmlformats.org/drawingml/2006/main">
            <a:pPr algn="ctr">
              <a:buNone/>
            </a:pPr>
            <a:r>
              <a:rPr sz="2100">
                <a:solidFill>
                  <a:srgbClr val="FFFFFF"/>
                </a:solidFill>
                <a:latin typeface="Georgia"/>
                <a:ea typeface="Georgia"/>
                <a:cs typeface="Georgia"/>
              </a:rPr>
              <a:t>Prepare ye war against her; arise, and let us go up at noon. Woe unto us! for the day goeth away, for the shadows of the evening are stretched out.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6:5  |  Jeremiah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起來吧，我們夜間上去， 毀壞她的宮殿。</a:t>
            </a:r>
          </a:p>
          <a:p xmlns:a="http://schemas.openxmlformats.org/drawingml/2006/main">
            <a:pPr algn="ctr">
              <a:buNone/>
            </a:pPr>
            <a:r>
              <a:rPr sz="2800">
                <a:solidFill>
                  <a:srgbClr val="FFFFFF"/>
                </a:solidFill>
                <a:latin typeface="Georgia"/>
                <a:ea typeface="Georgia"/>
                <a:cs typeface="Georgia"/>
              </a:rPr>
              <a:t>Arise, and let us go by night, and let us destroy her palaces.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6:6  |  Jeremiah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因為萬軍之耶和華如此說： 你們要砍伐樹木， 築壘攻打耶路撒冷。 這就是那該罰的城， 其中盡是欺壓。</a:t>
            </a:r>
          </a:p>
          <a:p xmlns:a="http://schemas.openxmlformats.org/drawingml/2006/main">
            <a:pPr algn="ctr">
              <a:buNone/>
            </a:pPr>
            <a:r>
              <a:rPr sz="2100">
                <a:solidFill>
                  <a:srgbClr val="FFFFFF"/>
                </a:solidFill>
                <a:latin typeface="Georgia"/>
                <a:ea typeface="Georgia"/>
                <a:cs typeface="Georgia"/>
              </a:rPr>
              <a:t>For thus hath the LORD of hosts said, Hew ye down trees, and cast a mount against Jerusalem: this is the city to be visited; she is wholly oppression in the midst of 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6:7  |  Jeremiah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井怎樣湧出水來， 這城也照樣湧出惡來； 在其間常聽見有強暴毀滅的事， 病患損傷也常在我面前。</a:t>
            </a:r>
          </a:p>
          <a:p xmlns:a="http://schemas.openxmlformats.org/drawingml/2006/main">
            <a:pPr algn="ctr">
              <a:buNone/>
            </a:pPr>
            <a:r>
              <a:rPr sz="2100">
                <a:solidFill>
                  <a:srgbClr val="FFFFFF"/>
                </a:solidFill>
                <a:latin typeface="Georgia"/>
                <a:ea typeface="Georgia"/>
                <a:cs typeface="Georgia"/>
              </a:rPr>
              <a:t>As a fountain casteth out her waters, so she casteth out her wickedness: violence and spoil is heard in her; before me continually is grief and wounds.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6:8  |  Jeremiah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耶路撒冷啊，你當受教， 免得我心與你生疏， 免得我使你荒涼， 成為無人居住之地。</a:t>
            </a:r>
          </a:p>
          <a:p xmlns:a="http://schemas.openxmlformats.org/drawingml/2006/main">
            <a:pPr algn="ctr">
              <a:buNone/>
            </a:pPr>
            <a:r>
              <a:rPr sz="2400">
                <a:solidFill>
                  <a:srgbClr val="FFFFFF"/>
                </a:solidFill>
                <a:latin typeface="Georgia"/>
                <a:ea typeface="Georgia"/>
                <a:cs typeface="Georgia"/>
              </a:rPr>
              <a:t>Be thou instructed, O Jerusalem, lest my soul depart from thee; lest I make thee desolate, a land not inhabited.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6:9  |  Jeremiah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萬軍之耶和華曾如此說： 敵人必擄盡以色列剩下的民， 如同摘淨葡萄一樣。 你要像摘葡萄的人摘了又摘，回手放在筐子裏。</a:t>
            </a:r>
          </a:p>
          <a:p xmlns:a="http://schemas.openxmlformats.org/drawingml/2006/main">
            <a:pPr algn="ctr">
              <a:buNone/>
            </a:pPr>
            <a:r>
              <a:rPr sz="2100">
                <a:solidFill>
                  <a:srgbClr val="FFFFFF"/>
                </a:solidFill>
                <a:latin typeface="Georgia"/>
                <a:ea typeface="Georgia"/>
                <a:cs typeface="Georgia"/>
              </a:rPr>
              <a:t>Thus saith the LORD of hosts, They shall throughly glean the remnant of Israel as a vine: turn back thine hand as a grapegatherer into the baskets.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6:10  |  Jeremiah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現在我可以向誰說話作見證，使他們聽呢？ 他們的耳朵未受割禮，不能聽見。 看哪，耶和華的話他們以為羞辱， 不以為喜悅。</a:t>
            </a:r>
          </a:p>
          <a:p xmlns:a="http://schemas.openxmlformats.org/drawingml/2006/main">
            <a:pPr algn="ctr">
              <a:buNone/>
            </a:pPr>
            <a:r>
              <a:rPr sz="2100">
                <a:solidFill>
                  <a:srgbClr val="FFFFFF"/>
                </a:solidFill>
                <a:latin typeface="Georgia"/>
                <a:ea typeface="Georgia"/>
                <a:cs typeface="Georgia"/>
              </a:rPr>
              <a:t>To whom shall I speak, and give warning, that they may hear? behold, their ear is uncircumcised, and they cannot hearken: behold, the word of the LORD is unto them a reproach; they have no delight in it.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6:11  |  Jeremiah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因此我被耶和華的忿怒充滿，難以含忍。 我要傾在街中的孩童和聚會的少年人身上， 連夫帶妻， 並年老的與日子滿足的都必被擒拿。</a:t>
            </a:r>
          </a:p>
          <a:p xmlns:a="http://schemas.openxmlformats.org/drawingml/2006/main">
            <a:pPr algn="ctr">
              <a:buNone/>
            </a:pPr>
            <a:r>
              <a:rPr sz="1800">
                <a:solidFill>
                  <a:srgbClr val="FFFFFF"/>
                </a:solidFill>
                <a:latin typeface="Georgia"/>
                <a:ea typeface="Georgia"/>
                <a:cs typeface="Georgia"/>
              </a:rPr>
              <a:t>Therefore I am full of the fury of the LORD; I am weary with holding in: I will pour it out upon the children abroad, and upon the assembly of young men together: for even the husband with the wife shall be taken, the aged with him that is full of days.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6:12  |  Jeremiah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他們的房屋、田地， 和妻子都必轉歸別人； 我要伸手攻擊這地的居民。 這是耶和華說的。</a:t>
            </a:r>
          </a:p>
          <a:p xmlns:a="http://schemas.openxmlformats.org/drawingml/2006/main">
            <a:pPr algn="ctr">
              <a:buNone/>
            </a:pPr>
            <a:r>
              <a:rPr sz="2100">
                <a:solidFill>
                  <a:srgbClr val="FFFFFF"/>
                </a:solidFill>
                <a:latin typeface="Georgia"/>
                <a:ea typeface="Georgia"/>
                <a:cs typeface="Georgia"/>
              </a:rPr>
              <a:t>And their houses shall be turned unto others, with their fields and wives together: for I will stretch out my hand upon the inhabitants of the land, saith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6:13  |  Jeremiah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因為他們從最小的到至大的都一味地貪婪， 從先知到祭司都行事虛謊。</a:t>
            </a:r>
          </a:p>
          <a:p xmlns:a="http://schemas.openxmlformats.org/drawingml/2006/main">
            <a:pPr algn="ctr">
              <a:buNone/>
            </a:pPr>
            <a:r>
              <a:rPr sz="2100">
                <a:solidFill>
                  <a:srgbClr val="FFFFFF"/>
                </a:solidFill>
                <a:latin typeface="Georgia"/>
                <a:ea typeface="Georgia"/>
                <a:cs typeface="Georgia"/>
              </a:rPr>
              <a:t>For from the least of them even unto the greatest of them every one is given to covetousness; and from the prophet even unto the priest every one dealeth falsely.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6:14  |  Jeremiah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他們輕輕忽忽地醫治我百姓的損傷， 說：平安了！平安了！ 其實沒有平安。</a:t>
            </a:r>
          </a:p>
          <a:p xmlns:a="http://schemas.openxmlformats.org/drawingml/2006/main">
            <a:pPr algn="ctr">
              <a:buNone/>
            </a:pPr>
            <a:r>
              <a:rPr sz="2400">
                <a:solidFill>
                  <a:srgbClr val="FFFFFF"/>
                </a:solidFill>
                <a:latin typeface="Georgia"/>
                <a:ea typeface="Georgia"/>
                <a:cs typeface="Georgia"/>
              </a:rPr>
              <a:t>They have healed also the hurt  of the daughter of my people slightly, saying, Peace, peace; when there is no peace.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6:15  |  Jeremiah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他們行可憎的事知道慚愧嗎？ 不然，他們毫不慚愧， 也不知羞恥。 因此，他們必在仆倒的人中仆倒； 我向他們討罪的時候， 他們必致跌倒。 這是耶和華說的。</a:t>
            </a:r>
          </a:p>
          <a:p xmlns:a="http://schemas.openxmlformats.org/drawingml/2006/main">
            <a:pPr algn="ctr">
              <a:buNone/>
            </a:pPr>
            <a:r>
              <a:rPr sz="1800">
                <a:solidFill>
                  <a:srgbClr val="FFFFFF"/>
                </a:solidFill>
                <a:latin typeface="Georgia"/>
                <a:ea typeface="Georgia"/>
                <a:cs typeface="Georgia"/>
              </a:rPr>
              <a:t>Were they ashamed when they had committed abomination? nay, they were not at all ashamed, neither could they blush: therefore they shall fall among them that fall: at the time that I visit them they shall be cast down, saith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6:16  |  Jeremiah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 你們當站在路上察看， 訪問古道， 哪是善道，便行在其間； 這樣，你們心裏必得安息。 他們卻說：我們不行[在其間]。</a:t>
            </a:r>
          </a:p>
          <a:p xmlns:a="http://schemas.openxmlformats.org/drawingml/2006/main">
            <a:pPr algn="ctr">
              <a:buNone/>
            </a:pPr>
            <a:r>
              <a:rPr sz="2100">
                <a:solidFill>
                  <a:srgbClr val="FFFFFF"/>
                </a:solidFill>
                <a:latin typeface="Georgia"/>
                <a:ea typeface="Georgia"/>
                <a:cs typeface="Georgia"/>
              </a:rPr>
              <a:t>Thus saith the LORD, Stand ye in the ways, and see, and ask for the old paths, where is the good way, and walk therein, and ye shall find rest for your souls. But they said, We will not walk therein.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6:17  |  Jeremiah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我設立守望的人照管你們， [說]：要聽角聲。 他們卻說：我們不聽。</a:t>
            </a:r>
          </a:p>
          <a:p xmlns:a="http://schemas.openxmlformats.org/drawingml/2006/main">
            <a:pPr algn="ctr">
              <a:buNone/>
            </a:pPr>
            <a:r>
              <a:rPr sz="2400">
                <a:solidFill>
                  <a:srgbClr val="FFFFFF"/>
                </a:solidFill>
                <a:latin typeface="Georgia"/>
                <a:ea typeface="Georgia"/>
                <a:cs typeface="Georgia"/>
              </a:rPr>
              <a:t>Also I set watchmen over you, saying, Hearken to the sound of the trumpet. But they said, We will not hearken.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6:18  |  Jeremiah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列國啊，因此你們當聽！ 會眾啊，要知道他們必遭遇的事。</a:t>
            </a:r>
          </a:p>
          <a:p xmlns:a="http://schemas.openxmlformats.org/drawingml/2006/main">
            <a:pPr algn="ctr">
              <a:buNone/>
            </a:pPr>
            <a:r>
              <a:rPr sz="2800">
                <a:solidFill>
                  <a:srgbClr val="FFFFFF"/>
                </a:solidFill>
                <a:latin typeface="Georgia"/>
                <a:ea typeface="Georgia"/>
                <a:cs typeface="Georgia"/>
              </a:rPr>
              <a:t>Therefore hear, ye nations, and know, O congregation, what is among them.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6:19  |  Jeremiah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地啊，當聽！ 我必使災禍臨到這百姓， 就是他們意念所結的果子； 因為他們不聽從我的言語， 至於我的訓誨，他們也厭棄了。</a:t>
            </a:r>
          </a:p>
          <a:p xmlns:a="http://schemas.openxmlformats.org/drawingml/2006/main">
            <a:pPr algn="ctr">
              <a:buNone/>
            </a:pPr>
            <a:r>
              <a:rPr sz="2100">
                <a:solidFill>
                  <a:srgbClr val="FFFFFF"/>
                </a:solidFill>
                <a:latin typeface="Georgia"/>
                <a:ea typeface="Georgia"/>
                <a:cs typeface="Georgia"/>
              </a:rPr>
              <a:t>Hear, O earth: behold, I will bring evil upon this people, even the fruit of their thoughts, because they have not hearkened unto my words, nor to my law, but rejected it.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6:20  |  Jeremiah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從示巴出的乳香， 從遠方出的菖蒲 奉來給我有何益呢？ 你們的燔祭不蒙悅納； 你們的[平安]祭，我也不喜悅。</a:t>
            </a:r>
          </a:p>
          <a:p xmlns:a="http://schemas.openxmlformats.org/drawingml/2006/main">
            <a:pPr algn="ctr">
              <a:buNone/>
            </a:pPr>
            <a:r>
              <a:rPr sz="2100">
                <a:solidFill>
                  <a:srgbClr val="FFFFFF"/>
                </a:solidFill>
                <a:latin typeface="Georgia"/>
                <a:ea typeface="Georgia"/>
                <a:cs typeface="Georgia"/>
              </a:rPr>
              <a:t>To what purpose cometh there to me incense from Sheba, and the sweet cane from a far country? your burnt offerings are not acceptable, nor your sacrifices sweet unto 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6:21  |  Jeremiah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所以耶和華如此說： 我要將絆腳石放在這百姓前面。 父親和兒子要一同跌在其上； 鄰舍與朋友也都滅亡。</a:t>
            </a:r>
          </a:p>
          <a:p xmlns:a="http://schemas.openxmlformats.org/drawingml/2006/main">
            <a:pPr algn="ctr">
              <a:buNone/>
            </a:pPr>
            <a:r>
              <a:rPr sz="2100">
                <a:solidFill>
                  <a:srgbClr val="FFFFFF"/>
                </a:solidFill>
                <a:latin typeface="Georgia"/>
                <a:ea typeface="Georgia"/>
                <a:cs typeface="Georgia"/>
              </a:rPr>
              <a:t>Therefore thus saith the LORD, Behold, I will lay stumblingblocks before this people, and the fathers and the sons together shall fall upon them; the neighbour and his friend shall perish.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6:22  |  Jeremiah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 看哪，有一種民從北方而來， 並有一大國被激動，從地極來到。</a:t>
            </a:r>
          </a:p>
          <a:p xmlns:a="http://schemas.openxmlformats.org/drawingml/2006/main">
            <a:pPr algn="ctr">
              <a:buNone/>
            </a:pPr>
            <a:r>
              <a:rPr sz="2400">
                <a:solidFill>
                  <a:srgbClr val="FFFFFF"/>
                </a:solidFill>
                <a:latin typeface="Georgia"/>
                <a:ea typeface="Georgia"/>
                <a:cs typeface="Georgia"/>
              </a:rPr>
              <a:t>Thus saith the LORD, Behold, a people cometh from the north country, and a great nation shall be raised from the sides of the earth.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6:23  |  Jeremiah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他們拿弓和槍， 性情殘忍，不施憐憫； 他們的聲音像海浪匉訇。 錫安城啊， 他們騎馬都擺隊伍， 如上戰場的人要攻擊你。</a:t>
            </a:r>
          </a:p>
          <a:p xmlns:a="http://schemas.openxmlformats.org/drawingml/2006/main">
            <a:pPr algn="ctr">
              <a:buNone/>
            </a:pPr>
            <a:r>
              <a:rPr sz="2100">
                <a:solidFill>
                  <a:srgbClr val="FFFFFF"/>
                </a:solidFill>
                <a:latin typeface="Georgia"/>
                <a:ea typeface="Georgia"/>
                <a:cs typeface="Georgia"/>
              </a:rPr>
              <a:t>They shall lay hold on bow and spear; they are cruel, and have no mercy; their voice roareth like the sea; and they ride upon horses, set in array as men for war against thee, O daughter of Zion.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6:24  |  Jeremiah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我們聽見他們的風聲，手就發軟； 痛苦將我們抓住， 疼痛彷彿產難的婦人。</a:t>
            </a:r>
          </a:p>
          <a:p xmlns:a="http://schemas.openxmlformats.org/drawingml/2006/main">
            <a:pPr algn="ctr">
              <a:buNone/>
            </a:pPr>
            <a:r>
              <a:rPr sz="2400">
                <a:solidFill>
                  <a:srgbClr val="FFFFFF"/>
                </a:solidFill>
                <a:latin typeface="Georgia"/>
                <a:ea typeface="Georgia"/>
                <a:cs typeface="Georgia"/>
              </a:rPr>
              <a:t>We have heard the fame thereof: our hands wax feeble: anguish hath taken hold of us, and pain, as of a woman in travail.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6:25  |  Jeremiah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你們不要往田野去， 也不要行在路上， 因四圍有仇敵的刀劍和驚嚇。</a:t>
            </a:r>
          </a:p>
          <a:p xmlns:a="http://schemas.openxmlformats.org/drawingml/2006/main">
            <a:pPr algn="ctr">
              <a:buNone/>
            </a:pPr>
            <a:r>
              <a:rPr sz="2400">
                <a:solidFill>
                  <a:srgbClr val="FFFFFF"/>
                </a:solidFill>
                <a:latin typeface="Georgia"/>
                <a:ea typeface="Georgia"/>
                <a:cs typeface="Georgia"/>
              </a:rPr>
              <a:t>Go not forth into the field, nor walk by the way; for the sword of the enemy and fear is on every side.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6:26  |  Jeremiah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我民哪，應當腰束麻布，滾在灰中。 你要悲傷，如喪獨生子痛痛哭號， 因為滅命的要忽然臨到我們。</a:t>
            </a:r>
          </a:p>
          <a:p xmlns:a="http://schemas.openxmlformats.org/drawingml/2006/main">
            <a:pPr algn="ctr">
              <a:buNone/>
            </a:pPr>
            <a:r>
              <a:rPr sz="2100">
                <a:solidFill>
                  <a:srgbClr val="FFFFFF"/>
                </a:solidFill>
                <a:latin typeface="Georgia"/>
                <a:ea typeface="Georgia"/>
                <a:cs typeface="Georgia"/>
              </a:rPr>
              <a:t>O daughter of my people, gird thee with sackcloth, and wallow thyself in ashes: make thee mourning, as for an only son, most bitter lamentation: for the spoiler shall suddenly come upon us.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6:27  |  Jeremiah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我使你在我民中為高臺，為保障， 使你知道試驗他們的行動。</a:t>
            </a:r>
          </a:p>
          <a:p xmlns:a="http://schemas.openxmlformats.org/drawingml/2006/main">
            <a:pPr algn="ctr">
              <a:buNone/>
            </a:pPr>
            <a:r>
              <a:rPr sz="2400">
                <a:solidFill>
                  <a:srgbClr val="FFFFFF"/>
                </a:solidFill>
                <a:latin typeface="Georgia"/>
                <a:ea typeface="Georgia"/>
                <a:cs typeface="Georgia"/>
              </a:rPr>
              <a:t>I have set thee for a tower and a fortress among my people, that thou mayest know and try their way.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6:28  |  Jeremiah 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他們都是極悖逆的， 往來讒謗人。 他們是銅是鐵， 都行壞事。</a:t>
            </a:r>
          </a:p>
          <a:p xmlns:a="http://schemas.openxmlformats.org/drawingml/2006/main">
            <a:pPr algn="ctr">
              <a:buNone/>
            </a:pPr>
            <a:r>
              <a:rPr sz="2400">
                <a:solidFill>
                  <a:srgbClr val="FFFFFF"/>
                </a:solidFill>
                <a:latin typeface="Georgia"/>
                <a:ea typeface="Georgia"/>
                <a:cs typeface="Georgia"/>
              </a:rPr>
              <a:t>They are all grievous revolters, walking with slanders: they are brass and iron; they are all corrupters.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6:29  |  Jeremiah 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風箱吹火，鉛被燒毀； 他們煉而又煉，終是徒然； 因為惡劣的還未除掉。</a:t>
            </a:r>
          </a:p>
          <a:p xmlns:a="http://schemas.openxmlformats.org/drawingml/2006/main">
            <a:pPr algn="ctr">
              <a:buNone/>
            </a:pPr>
            <a:r>
              <a:rPr sz="2400">
                <a:solidFill>
                  <a:srgbClr val="FFFFFF"/>
                </a:solidFill>
                <a:latin typeface="Georgia"/>
                <a:ea typeface="Georgia"/>
                <a:cs typeface="Georgia"/>
              </a:rPr>
              <a:t>The bellows are burned, the lead is consumed of the fire; the founder melteth in vain: for the wicked are not plucked away.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6:30  |  Jeremiah 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人必稱他們為被棄的銀渣， 因為耶和華已經棄掉他們。</a:t>
            </a:r>
          </a:p>
          <a:p xmlns:a="http://schemas.openxmlformats.org/drawingml/2006/main">
            <a:pPr algn="ctr">
              <a:buNone/>
            </a:pPr>
            <a:r>
              <a:rPr sz="2800">
                <a:solidFill>
                  <a:srgbClr val="FFFFFF"/>
                </a:solidFill>
                <a:latin typeface="Georgia"/>
                <a:ea typeface="Georgia"/>
                <a:cs typeface="Georgia"/>
              </a:rPr>
              <a:t>Reprobate silver shall men call them, because the LORD hath rejected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2026-08-30T04:09:58.0860000Z</dcterms:created>
  <dcterms:modified xsi:type="dcterms:W3CDTF">2026-08-30T04:09:58.0860000Z</dcterms:modified>
</coreProperties>
</file>