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3cc8a6a6bd454e" /><Relationship Type="http://schemas.openxmlformats.org/officeDocument/2006/relationships/extended-properties" Target="/docProps/app.xml" Id="Rffdcdc5bb7e94efc" /><Relationship Type="http://schemas.openxmlformats.org/officeDocument/2006/relationships/officeDocument" Target="/ppt/presentation.xml" Id="R8bbbb0d4f2f34d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a69a8a83224aac"/>
  </p:sldMasterIdLst>
  <p:notesMasterIdLst>
    <p:notesMasterId xmlns:r="http://schemas.openxmlformats.org/officeDocument/2006/relationships" r:id="R3de5fff7d4c842ed"/>
  </p:notesMasterIdLst>
  <p:sldIdLst>
    <p:sldId xmlns:r="http://schemas.openxmlformats.org/officeDocument/2006/relationships" id="256" r:id="R4cc921af0f734627"/>
    <p:sldId xmlns:r="http://schemas.openxmlformats.org/officeDocument/2006/relationships" id="257" r:id="R33f48ff9b748450d"/>
    <p:sldId xmlns:r="http://schemas.openxmlformats.org/officeDocument/2006/relationships" id="258" r:id="R6d044f1fa6dd456a"/>
    <p:sldId xmlns:r="http://schemas.openxmlformats.org/officeDocument/2006/relationships" id="259" r:id="Ra2b470090074489a"/>
    <p:sldId xmlns:r="http://schemas.openxmlformats.org/officeDocument/2006/relationships" id="260" r:id="Rdc5d1aa060304430"/>
    <p:sldId xmlns:r="http://schemas.openxmlformats.org/officeDocument/2006/relationships" id="261" r:id="Ra33940015e364a80"/>
    <p:sldId xmlns:r="http://schemas.openxmlformats.org/officeDocument/2006/relationships" id="262" r:id="Rc8ce4aeace8a4e77"/>
    <p:sldId xmlns:r="http://schemas.openxmlformats.org/officeDocument/2006/relationships" id="263" r:id="R72e17523305a45b7"/>
    <p:sldId xmlns:r="http://schemas.openxmlformats.org/officeDocument/2006/relationships" id="264" r:id="R64a13da548e54c2d"/>
    <p:sldId xmlns:r="http://schemas.openxmlformats.org/officeDocument/2006/relationships" id="265" r:id="R42ab81b8fdb140aa"/>
    <p:sldId xmlns:r="http://schemas.openxmlformats.org/officeDocument/2006/relationships" id="266" r:id="Rf171a3ee83cd4744"/>
    <p:sldId xmlns:r="http://schemas.openxmlformats.org/officeDocument/2006/relationships" id="267" r:id="R385f77603b5842e5"/>
    <p:sldId xmlns:r="http://schemas.openxmlformats.org/officeDocument/2006/relationships" id="268" r:id="R1baf1569cb18451e"/>
    <p:sldId xmlns:r="http://schemas.openxmlformats.org/officeDocument/2006/relationships" id="269" r:id="Ree696a3562df4325"/>
    <p:sldId xmlns:r="http://schemas.openxmlformats.org/officeDocument/2006/relationships" id="270" r:id="R00ac3e2ef5de4cea"/>
    <p:sldId xmlns:r="http://schemas.openxmlformats.org/officeDocument/2006/relationships" id="271" r:id="R3fe2e94ff58749d5"/>
    <p:sldId xmlns:r="http://schemas.openxmlformats.org/officeDocument/2006/relationships" id="272" r:id="R7a3a920057794024"/>
    <p:sldId xmlns:r="http://schemas.openxmlformats.org/officeDocument/2006/relationships" id="273" r:id="R6e604991009347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d4bfdbb30944a3" /><Relationship Type="http://schemas.openxmlformats.org/officeDocument/2006/relationships/slideMaster" Target="/ppt/slideMasters/slideMaster1.xml" Id="R67a69a8a83224aac" /><Relationship Type="http://schemas.openxmlformats.org/officeDocument/2006/relationships/notesMaster" Target="/ppt/notesMasters/notesMaster1.xml" Id="R3de5fff7d4c842ed" /><Relationship Type="http://schemas.openxmlformats.org/officeDocument/2006/relationships/presProps" Target="/ppt/presProps.xml" Id="R7e560bc7f2bb4b79" /><Relationship Type="http://schemas.openxmlformats.org/officeDocument/2006/relationships/tableStyles" Target="/ppt/tableStyles.xml" Id="R93ec7d7f10714f00" /><Relationship Type="http://schemas.openxmlformats.org/officeDocument/2006/relationships/slide" Target="/ppt/slides/slide1.xml" Id="R4cc921af0f734627" /><Relationship Type="http://schemas.openxmlformats.org/officeDocument/2006/relationships/slide" Target="/ppt/slides/slide2.xml" Id="R33f48ff9b748450d" /><Relationship Type="http://schemas.openxmlformats.org/officeDocument/2006/relationships/slide" Target="/ppt/slides/slide3.xml" Id="R6d044f1fa6dd456a" /><Relationship Type="http://schemas.openxmlformats.org/officeDocument/2006/relationships/slide" Target="/ppt/slides/slide4.xml" Id="Ra2b470090074489a" /><Relationship Type="http://schemas.openxmlformats.org/officeDocument/2006/relationships/slide" Target="/ppt/slides/slide5.xml" Id="Rdc5d1aa060304430" /><Relationship Type="http://schemas.openxmlformats.org/officeDocument/2006/relationships/slide" Target="/ppt/slides/slide6.xml" Id="Ra33940015e364a80" /><Relationship Type="http://schemas.openxmlformats.org/officeDocument/2006/relationships/slide" Target="/ppt/slides/slide7.xml" Id="Rc8ce4aeace8a4e77" /><Relationship Type="http://schemas.openxmlformats.org/officeDocument/2006/relationships/slide" Target="/ppt/slides/slide8.xml" Id="R72e17523305a45b7" /><Relationship Type="http://schemas.openxmlformats.org/officeDocument/2006/relationships/slide" Target="/ppt/slides/slide9.xml" Id="R64a13da548e54c2d" /><Relationship Type="http://schemas.openxmlformats.org/officeDocument/2006/relationships/slide" Target="/ppt/slides/slide10.xml" Id="R42ab81b8fdb140aa" /><Relationship Type="http://schemas.openxmlformats.org/officeDocument/2006/relationships/slide" Target="/ppt/slides/slide11.xml" Id="Rf171a3ee83cd4744" /><Relationship Type="http://schemas.openxmlformats.org/officeDocument/2006/relationships/slide" Target="/ppt/slides/slide12.xml" Id="R385f77603b5842e5" /><Relationship Type="http://schemas.openxmlformats.org/officeDocument/2006/relationships/slide" Target="/ppt/slides/slide13.xml" Id="R1baf1569cb18451e" /><Relationship Type="http://schemas.openxmlformats.org/officeDocument/2006/relationships/slide" Target="/ppt/slides/slide14.xml" Id="Ree696a3562df4325" /><Relationship Type="http://schemas.openxmlformats.org/officeDocument/2006/relationships/slide" Target="/ppt/slides/slide15.xml" Id="R00ac3e2ef5de4cea" /><Relationship Type="http://schemas.openxmlformats.org/officeDocument/2006/relationships/slide" Target="/ppt/slides/slide16.xml" Id="R3fe2e94ff58749d5" /><Relationship Type="http://schemas.openxmlformats.org/officeDocument/2006/relationships/slide" Target="/ppt/slides/slide17.xml" Id="R7a3a920057794024" /><Relationship Type="http://schemas.openxmlformats.org/officeDocument/2006/relationships/slide" Target="/ppt/slides/slide18.xml" Id="R6e604991009347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e7f9a839bc41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58574a9cc94362" /><Relationship Type="http://schemas.openxmlformats.org/officeDocument/2006/relationships/notesMaster" Target="/ppt/notesMasters/notesMaster1.xml" Id="Rc44582d6f78b4f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69931953204586" /><Relationship Type="http://schemas.openxmlformats.org/officeDocument/2006/relationships/notesMaster" Target="/ppt/notesMasters/notesMaster1.xml" Id="Ra6123950651547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68b651e21f425d" /><Relationship Type="http://schemas.openxmlformats.org/officeDocument/2006/relationships/notesMaster" Target="/ppt/notesMasters/notesMaster1.xml" Id="Re6a610cf5f8641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846657b0004d22" /><Relationship Type="http://schemas.openxmlformats.org/officeDocument/2006/relationships/notesMaster" Target="/ppt/notesMasters/notesMaster1.xml" Id="Rba53b750895444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296cdb022143f7" /><Relationship Type="http://schemas.openxmlformats.org/officeDocument/2006/relationships/notesMaster" Target="/ppt/notesMasters/notesMaster1.xml" Id="Rba7cdd962ab946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6e61aaa2cf403d" /><Relationship Type="http://schemas.openxmlformats.org/officeDocument/2006/relationships/notesMaster" Target="/ppt/notesMasters/notesMaster1.xml" Id="R6b3b1558d18f48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87e8dc2cff42b3" /><Relationship Type="http://schemas.openxmlformats.org/officeDocument/2006/relationships/notesMaster" Target="/ppt/notesMasters/notesMaster1.xml" Id="R1d6a3dec50ec4b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18b5c79a244b8c" /><Relationship Type="http://schemas.openxmlformats.org/officeDocument/2006/relationships/notesMaster" Target="/ppt/notesMasters/notesMaster1.xml" Id="Ra8c0fb78d3e24a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d98004b27246a1" /><Relationship Type="http://schemas.openxmlformats.org/officeDocument/2006/relationships/notesMaster" Target="/ppt/notesMasters/notesMaster1.xml" Id="R48078c23215d40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7260a3543d437e" /><Relationship Type="http://schemas.openxmlformats.org/officeDocument/2006/relationships/notesMaster" Target="/ppt/notesMasters/notesMaster1.xml" Id="Ra9d6c51a4eba4c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ee857a6b5c4ade" /><Relationship Type="http://schemas.openxmlformats.org/officeDocument/2006/relationships/notesMaster" Target="/ppt/notesMasters/notesMaster1.xml" Id="Rc18952ef94544b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0766af520f4a05" /><Relationship Type="http://schemas.openxmlformats.org/officeDocument/2006/relationships/notesMaster" Target="/ppt/notesMasters/notesMaster1.xml" Id="Re15ad7afbe1c4a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75b5528450647a6" /><Relationship Type="http://schemas.openxmlformats.org/officeDocument/2006/relationships/notesMaster" Target="/ppt/notesMasters/notesMaster1.xml" Id="Re435154c3cf64b3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1ec3386d54d4d54" /><Relationship Type="http://schemas.openxmlformats.org/officeDocument/2006/relationships/notesMaster" Target="/ppt/notesMasters/notesMaster1.xml" Id="Rb123aa95b2734a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f17f8d9c25c48db" /><Relationship Type="http://schemas.openxmlformats.org/officeDocument/2006/relationships/notesMaster" Target="/ppt/notesMasters/notesMaster1.xml" Id="R7f55ffaa321e478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b56d7a552a94dca" /><Relationship Type="http://schemas.openxmlformats.org/officeDocument/2006/relationships/notesMaster" Target="/ppt/notesMasters/notesMaster1.xml" Id="R417e7654caf74a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b93179157214fbc" /><Relationship Type="http://schemas.openxmlformats.org/officeDocument/2006/relationships/notesMaster" Target="/ppt/notesMasters/notesMaster1.xml" Id="R62634107cbfd476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5ee7bdc64a242f4" /><Relationship Type="http://schemas.openxmlformats.org/officeDocument/2006/relationships/notesMaster" Target="/ppt/notesMasters/notesMaster1.xml" Id="Rda47f2dcf6ab40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4ad4ccf5de4dcc" /><Relationship Type="http://schemas.openxmlformats.org/officeDocument/2006/relationships/image" Target="/ppt/media/image.png" Id="R530629b9d20c4fb9" /><Relationship Type="http://schemas.openxmlformats.org/officeDocument/2006/relationships/image" Target="/ppt/media/image2.png" Id="Rdca377a8a0184455" /><Relationship Type="http://schemas.openxmlformats.org/officeDocument/2006/relationships/image" Target="/ppt/media/image.jpeg" Id="Ra7d8ba15901c4d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8d82d8d1d5437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30629b9d20c4fb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ca377a8a018445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8ba15901c4d7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b0a4d703544dee" /><Relationship Type="http://schemas.openxmlformats.org/officeDocument/2006/relationships/slideLayout" Target="/ppt/slideLayouts/slideLayout1.xml" Id="Rf64636eb8c444586" /><Relationship Type="http://schemas.openxmlformats.org/officeDocument/2006/relationships/slideLayout" Target="/ppt/slideLayouts/slideLayout2.xml" Id="Raa4be5b0c623423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4636eb8c444586"/>
    <p:sldLayoutId xmlns:r="http://schemas.openxmlformats.org/officeDocument/2006/relationships" id="2147483650" r:id="Raa4be5b0c623423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400db241eb4c7f" /><Relationship Type="http://schemas.openxmlformats.org/officeDocument/2006/relationships/notesSlide" Target="/ppt/notesSlides/notesSlide1.xml" Id="R001cb98c6d2647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3b47c7a79f4914" /><Relationship Type="http://schemas.openxmlformats.org/officeDocument/2006/relationships/notesSlide" Target="/ppt/notesSlides/notesSlide2.xml" Id="R85aa54069a7f47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46d8dfc4fb4d0e" /><Relationship Type="http://schemas.openxmlformats.org/officeDocument/2006/relationships/notesSlide" Target="/ppt/notesSlides/notesSlide3.xml" Id="R442d099750804b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90f4506e114f59" /><Relationship Type="http://schemas.openxmlformats.org/officeDocument/2006/relationships/notesSlide" Target="/ppt/notesSlides/notesSlide4.xml" Id="R9da48e2433e541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3e737139ab4604" /><Relationship Type="http://schemas.openxmlformats.org/officeDocument/2006/relationships/notesSlide" Target="/ppt/notesSlides/notesSlide5.xml" Id="R12fc113fb9e44f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f79ce007a24c03" /><Relationship Type="http://schemas.openxmlformats.org/officeDocument/2006/relationships/notesSlide" Target="/ppt/notesSlides/notesSlide6.xml" Id="Raa0cb13ce20d49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d9bb9c3de34d9f" /><Relationship Type="http://schemas.openxmlformats.org/officeDocument/2006/relationships/notesSlide" Target="/ppt/notesSlides/notesSlide7.xml" Id="R7f1f6d6cc1934d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2e0bf26f6c4000" /><Relationship Type="http://schemas.openxmlformats.org/officeDocument/2006/relationships/notesSlide" Target="/ppt/notesSlides/notesSlide8.xml" Id="R4b4551aeb73942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a98a9f248c4cb7" /><Relationship Type="http://schemas.openxmlformats.org/officeDocument/2006/relationships/notesSlide" Target="/ppt/notesSlides/notesSlide9.xml" Id="R5f014a0b42a145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8622fd4f724b8b" /><Relationship Type="http://schemas.openxmlformats.org/officeDocument/2006/relationships/notesSlide" Target="/ppt/notesSlides/notesSlide10.xml" Id="R48c68a5282c846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4e3ad473c40c7" /><Relationship Type="http://schemas.openxmlformats.org/officeDocument/2006/relationships/notesSlide" Target="/ppt/notesSlides/notesSlide11.xml" Id="R6848b6f5ae8440a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67b7d8dd344d75" /><Relationship Type="http://schemas.openxmlformats.org/officeDocument/2006/relationships/notesSlide" Target="/ppt/notesSlides/notesSlide12.xml" Id="Re8b3e03c3e3d4bf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12b4ade3354562" /><Relationship Type="http://schemas.openxmlformats.org/officeDocument/2006/relationships/notesSlide" Target="/ppt/notesSlides/notesSlide13.xml" Id="Rd383544dc2274d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8e1e58139944a0" /><Relationship Type="http://schemas.openxmlformats.org/officeDocument/2006/relationships/notesSlide" Target="/ppt/notesSlides/notesSlide14.xml" Id="R20ad86821bfd42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da011cd3724920" /><Relationship Type="http://schemas.openxmlformats.org/officeDocument/2006/relationships/notesSlide" Target="/ppt/notesSlides/notesSlide15.xml" Id="R6a1eb470b3974ce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885b1e337a4fd0" /><Relationship Type="http://schemas.openxmlformats.org/officeDocument/2006/relationships/notesSlide" Target="/ppt/notesSlides/notesSlide16.xml" Id="R4e8393f5b969474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ee90ef27d44d49" /><Relationship Type="http://schemas.openxmlformats.org/officeDocument/2006/relationships/notesSlide" Target="/ppt/notesSlides/notesSlide17.xml" Id="Rbcd65cb44599470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a4e5fb02b4d4f" /><Relationship Type="http://schemas.openxmlformats.org/officeDocument/2006/relationships/notesSlide" Target="/ppt/notesSlides/notesSlide18.xml" Id="R6172417c1ee94e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Corinthians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  |  2 Corinthians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我自己定了主意再到你們那裏去，必須大家沒有憂愁。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determined this with myself, that I would not come again to you in heaviness.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2:2  |  2 Corinthians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倘若我叫你們憂愁，除了我叫那憂愁的人以外，誰能叫我快樂呢？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I make you sorry, who is he then that maketh me glad, but the same which is made sorry by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2:3  |  2 Corinthians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我曾把這事寫給你們，恐怕我到的時候，應該叫我快樂的那些人，反倒叫我憂愁。我也深信，你們眾人都以我的快樂為自己的快樂。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wrote this same unto you, lest, when I came, I should have sorrow from them of whom I ought to rejoice; having confidence in you all, that my joy is the joy of you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2:4  |  2 Corinthians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我先前心裏難過痛苦，多多地流淚，寫信給你們，不是叫你們憂愁，乃是叫你們知道我格外地疼愛你們。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out of much affliction and anguish of heart I wrote unto you with many tears; not that ye should be grieved, but that ye might know the love which I have more abundantly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2:5  |  2 Corinthians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若有叫人憂愁的，他不但叫我憂愁，也是叫你們眾人有幾分憂愁。我說幾分，恐怕說得太重。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any have caused grief, he hath not grieved me, but in part: that I may not overcharge you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2:6  |  2 Corinthians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這樣的人受了眾人的責罰也就夠了，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Sufficient to such a man is this punishment, which was inflicted of many.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2:7  |  2 Corinthians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倒不如赦免他，安慰他，免得他憂愁太過，甚至沉淪了。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contrariwise ye ought rather to forgive him, and comfort him, lest perhaps such a one should be swallowed up with overmuch sorrow.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2:8  |  2 Corinthians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所以我勸你們，要向他顯出堅定不移的愛心來。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beseech you that ye would confirm your love toward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2:9  |  2 Corinthians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為此我先前也寫信給你們，要試驗你們，看你們凡事順從不順從。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to this end also did I write, that I might know the proof of you, whether ye be obedient in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2:10  |  2 Corinthians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你們赦免誰，我也赦免誰。我若有所赦免的，是在基督面前為你們赦免的，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whom ye forgive any thing, I forgive also: for if I forgave any thing, to whom I forgave it, for your sakes forgave I it in the person of Christ;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2:11  |  2 Corinthians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免得撒但趁着機會勝過我們，因我們並非不曉得他的詭計。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Satan should get an advantage of us: for we are not ignorant of his devices.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2:12  |  2 Corinthians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我從前為基督的福音到了特羅亞，主也給我開了門。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Furthermore, when I came to Troas to preach Christ’s gospel, and a door was opened unto me of the Lord,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2:13  |  2 Corinthians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那時，因為沒有遇見兄弟提多，我心裏不安，便辭別那裏的人往馬其頓去了。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had no rest in my spirit, because I found not Titus my brother: but taking my leave of them, I went from thence into Macedonia.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2:14  |  2 Corinthians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感謝神！常率領我們在基督裏誇勝，並藉着我們在各處顯揚那因認識基督而有的香氣。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thanks be unto God, which always causeth us to triumph in Christ, and maketh manifest the savour of his knowledge by us in every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2:15  |  2 Corinthians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因為我們在神面前，無論在得救的人身上或滅亡的人身上，都有基督馨香之氣。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unto God a sweet savour of Christ, in them that are saved, and in them that perish: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2:16  |  2 Corinthians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在這等人，就作了死的香氣叫他死；在那等人，就作了活的香氣叫他活。這事誰能當得起呢？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one we are the savour of death unto death; and to the other the savour of life unto life. And who is sufficient for these things?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2:17  |  2 Corinthians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我們不像那許多人，為利混亂神的道；乃是由於誠實，由於神，在神面前憑着基督講道。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not as many, which corrupt the word of God: but as of sincerity, but as of God, in the sight of God speak we in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2026-08-30T06:50:45.8250000Z</dcterms:created>
  <dcterms:modified xsi:type="dcterms:W3CDTF">2026-08-30T06:50:45.8250000Z</dcterms:modified>
</coreProperties>
</file>