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ae9a55aa438341bc" /><Relationship Type="http://schemas.openxmlformats.org/officeDocument/2006/relationships/extended-properties" Target="/docProps/app.xml" Id="R0b856c72feb24b6e" /><Relationship Type="http://schemas.openxmlformats.org/officeDocument/2006/relationships/officeDocument" Target="/ppt/presentation.xml" Id="R86ded9248fb84542" /></Relationships>
</file>

<file path=ppt/presentation.xml><?xml version="1.0" encoding="utf-8"?>
<p:presentation xmlns:p="http://schemas.openxmlformats.org/presentationml/2006/main">
  <p:sldMasterIdLst>
    <p:sldMasterId xmlns:r="http://schemas.openxmlformats.org/officeDocument/2006/relationships" id="2147483648" r:id="Rc9ca127041d34c1b"/>
  </p:sldMasterIdLst>
  <p:notesMasterIdLst>
    <p:notesMasterId xmlns:r="http://schemas.openxmlformats.org/officeDocument/2006/relationships" r:id="R09e6e28e5c01432a"/>
  </p:notesMasterIdLst>
  <p:sldIdLst>
    <p:sldId xmlns:r="http://schemas.openxmlformats.org/officeDocument/2006/relationships" id="256" r:id="R738b0f84513f484d"/>
    <p:sldId xmlns:r="http://schemas.openxmlformats.org/officeDocument/2006/relationships" id="257" r:id="R056e30cb74cb4ef8"/>
    <p:sldId xmlns:r="http://schemas.openxmlformats.org/officeDocument/2006/relationships" id="258" r:id="Rebd7183a46604665"/>
    <p:sldId xmlns:r="http://schemas.openxmlformats.org/officeDocument/2006/relationships" id="259" r:id="Rafb5a93840dc46cf"/>
    <p:sldId xmlns:r="http://schemas.openxmlformats.org/officeDocument/2006/relationships" id="260" r:id="Rd8c31169f6924e9a"/>
    <p:sldId xmlns:r="http://schemas.openxmlformats.org/officeDocument/2006/relationships" id="261" r:id="Red65db4925fd45e9"/>
    <p:sldId xmlns:r="http://schemas.openxmlformats.org/officeDocument/2006/relationships" id="262" r:id="R4a2f52295bb74fc1"/>
    <p:sldId xmlns:r="http://schemas.openxmlformats.org/officeDocument/2006/relationships" id="263" r:id="R0a9e6aefdfb94be1"/>
    <p:sldId xmlns:r="http://schemas.openxmlformats.org/officeDocument/2006/relationships" id="264" r:id="R18f3b4cd567a4131"/>
    <p:sldId xmlns:r="http://schemas.openxmlformats.org/officeDocument/2006/relationships" id="265" r:id="Re9d2a4b58dfb4e78"/>
    <p:sldId xmlns:r="http://schemas.openxmlformats.org/officeDocument/2006/relationships" id="266" r:id="Rc67ec02e39bf46e9"/>
    <p:sldId xmlns:r="http://schemas.openxmlformats.org/officeDocument/2006/relationships" id="267" r:id="R75c21d1fa41b4d30"/>
    <p:sldId xmlns:r="http://schemas.openxmlformats.org/officeDocument/2006/relationships" id="268" r:id="Rda27ab7cfc924ec8"/>
    <p:sldId xmlns:r="http://schemas.openxmlformats.org/officeDocument/2006/relationships" id="269" r:id="R767f74ff37cf4858"/>
    <p:sldId xmlns:r="http://schemas.openxmlformats.org/officeDocument/2006/relationships" id="270" r:id="R9d2f7cad82b54f0d"/>
    <p:sldId xmlns:r="http://schemas.openxmlformats.org/officeDocument/2006/relationships" id="271" r:id="R6181731e416942a1"/>
    <p:sldId xmlns:r="http://schemas.openxmlformats.org/officeDocument/2006/relationships" id="272" r:id="Rf97d80765f1c429e"/>
    <p:sldId xmlns:r="http://schemas.openxmlformats.org/officeDocument/2006/relationships" id="273" r:id="R52280e446b6444d7"/>
    <p:sldId xmlns:r="http://schemas.openxmlformats.org/officeDocument/2006/relationships" id="274" r:id="R1fc52458a25b4872"/>
    <p:sldId xmlns:r="http://schemas.openxmlformats.org/officeDocument/2006/relationships" id="275" r:id="Rd95523f06bb64f24"/>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5f0a1e4221c4dbc" /><Relationship Type="http://schemas.openxmlformats.org/officeDocument/2006/relationships/slideMaster" Target="/ppt/slideMasters/slideMaster1.xml" Id="Rc9ca127041d34c1b" /><Relationship Type="http://schemas.openxmlformats.org/officeDocument/2006/relationships/notesMaster" Target="/ppt/notesMasters/notesMaster1.xml" Id="R09e6e28e5c01432a" /><Relationship Type="http://schemas.openxmlformats.org/officeDocument/2006/relationships/presProps" Target="/ppt/presProps.xml" Id="Rc4ef6edf6b304b28" /><Relationship Type="http://schemas.openxmlformats.org/officeDocument/2006/relationships/tableStyles" Target="/ppt/tableStyles.xml" Id="R49a456af457f4081" /><Relationship Type="http://schemas.openxmlformats.org/officeDocument/2006/relationships/slide" Target="/ppt/slides/slide1.xml" Id="R738b0f84513f484d" /><Relationship Type="http://schemas.openxmlformats.org/officeDocument/2006/relationships/slide" Target="/ppt/slides/slide2.xml" Id="R056e30cb74cb4ef8" /><Relationship Type="http://schemas.openxmlformats.org/officeDocument/2006/relationships/slide" Target="/ppt/slides/slide3.xml" Id="Rebd7183a46604665" /><Relationship Type="http://schemas.openxmlformats.org/officeDocument/2006/relationships/slide" Target="/ppt/slides/slide4.xml" Id="Rafb5a93840dc46cf" /><Relationship Type="http://schemas.openxmlformats.org/officeDocument/2006/relationships/slide" Target="/ppt/slides/slide5.xml" Id="Rd8c31169f6924e9a" /><Relationship Type="http://schemas.openxmlformats.org/officeDocument/2006/relationships/slide" Target="/ppt/slides/slide6.xml" Id="Red65db4925fd45e9" /><Relationship Type="http://schemas.openxmlformats.org/officeDocument/2006/relationships/slide" Target="/ppt/slides/slide7.xml" Id="R4a2f52295bb74fc1" /><Relationship Type="http://schemas.openxmlformats.org/officeDocument/2006/relationships/slide" Target="/ppt/slides/slide8.xml" Id="R0a9e6aefdfb94be1" /><Relationship Type="http://schemas.openxmlformats.org/officeDocument/2006/relationships/slide" Target="/ppt/slides/slide9.xml" Id="R18f3b4cd567a4131" /><Relationship Type="http://schemas.openxmlformats.org/officeDocument/2006/relationships/slide" Target="/ppt/slides/slide10.xml" Id="Re9d2a4b58dfb4e78" /><Relationship Type="http://schemas.openxmlformats.org/officeDocument/2006/relationships/slide" Target="/ppt/slides/slide11.xml" Id="Rc67ec02e39bf46e9" /><Relationship Type="http://schemas.openxmlformats.org/officeDocument/2006/relationships/slide" Target="/ppt/slides/slide12.xml" Id="R75c21d1fa41b4d30" /><Relationship Type="http://schemas.openxmlformats.org/officeDocument/2006/relationships/slide" Target="/ppt/slides/slide13.xml" Id="Rda27ab7cfc924ec8" /><Relationship Type="http://schemas.openxmlformats.org/officeDocument/2006/relationships/slide" Target="/ppt/slides/slide14.xml" Id="R767f74ff37cf4858" /><Relationship Type="http://schemas.openxmlformats.org/officeDocument/2006/relationships/slide" Target="/ppt/slides/slide15.xml" Id="R9d2f7cad82b54f0d" /><Relationship Type="http://schemas.openxmlformats.org/officeDocument/2006/relationships/slide" Target="/ppt/slides/slide16.xml" Id="R6181731e416942a1" /><Relationship Type="http://schemas.openxmlformats.org/officeDocument/2006/relationships/slide" Target="/ppt/slides/slide17.xml" Id="Rf97d80765f1c429e" /><Relationship Type="http://schemas.openxmlformats.org/officeDocument/2006/relationships/slide" Target="/ppt/slides/slide18.xml" Id="R52280e446b6444d7" /><Relationship Type="http://schemas.openxmlformats.org/officeDocument/2006/relationships/slide" Target="/ppt/slides/slide19.xml" Id="R1fc52458a25b4872" /><Relationship Type="http://schemas.openxmlformats.org/officeDocument/2006/relationships/slide" Target="/ppt/slides/slide20.xml" Id="Rd95523f06bb64f24"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abc79363bd64759"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343451553fa4c38" /><Relationship Type="http://schemas.openxmlformats.org/officeDocument/2006/relationships/notesMaster" Target="/ppt/notesMasters/notesMaster1.xml" Id="R4181ab22bec64d71" /></Relationships>
</file>

<file path=ppt/notesSlides/_rels/notesSlide2.xml.rels>&#65279;<?xml version="1.0" encoding="utf-8"?><Relationships xmlns="http://schemas.openxmlformats.org/package/2006/relationships"><Relationship Type="http://schemas.openxmlformats.org/officeDocument/2006/relationships/slide" Target="/ppt/slides/slide2.xml" Id="Rd08c3484d0084fb0" /><Relationship Type="http://schemas.openxmlformats.org/officeDocument/2006/relationships/notesMaster" Target="/ppt/notesMasters/notesMaster1.xml" Id="R8ed97ddffdf64df2" /></Relationships>
</file>

<file path=ppt/notesSlides/_rels/notesSlide3.xml.rels>&#65279;<?xml version="1.0" encoding="utf-8"?><Relationships xmlns="http://schemas.openxmlformats.org/package/2006/relationships"><Relationship Type="http://schemas.openxmlformats.org/officeDocument/2006/relationships/slide" Target="/ppt/slides/slide3.xml" Id="Rb3235592645a4539" /><Relationship Type="http://schemas.openxmlformats.org/officeDocument/2006/relationships/notesMaster" Target="/ppt/notesMasters/notesMaster1.xml" Id="R11f6bdb654b14f8c" /></Relationships>
</file>

<file path=ppt/notesSlides/_rels/notesSlide4.xml.rels>&#65279;<?xml version="1.0" encoding="utf-8"?><Relationships xmlns="http://schemas.openxmlformats.org/package/2006/relationships"><Relationship Type="http://schemas.openxmlformats.org/officeDocument/2006/relationships/slide" Target="/ppt/slides/slide4.xml" Id="R47323e0302334fab" /><Relationship Type="http://schemas.openxmlformats.org/officeDocument/2006/relationships/notesMaster" Target="/ppt/notesMasters/notesMaster1.xml" Id="R2d2ac0c5ec2944d7" /></Relationships>
</file>

<file path=ppt/notesSlides/_rels/notesSlide5.xml.rels>&#65279;<?xml version="1.0" encoding="utf-8"?><Relationships xmlns="http://schemas.openxmlformats.org/package/2006/relationships"><Relationship Type="http://schemas.openxmlformats.org/officeDocument/2006/relationships/slide" Target="/ppt/slides/slide5.xml" Id="Re0fe17a8308342d3" /><Relationship Type="http://schemas.openxmlformats.org/officeDocument/2006/relationships/notesMaster" Target="/ppt/notesMasters/notesMaster1.xml" Id="R0116c5c0e38741e5" /></Relationships>
</file>

<file path=ppt/notesSlides/_rels/notesSlide6.xml.rels>&#65279;<?xml version="1.0" encoding="utf-8"?><Relationships xmlns="http://schemas.openxmlformats.org/package/2006/relationships"><Relationship Type="http://schemas.openxmlformats.org/officeDocument/2006/relationships/slide" Target="/ppt/slides/slide6.xml" Id="R7875da1c6c8b416e" /><Relationship Type="http://schemas.openxmlformats.org/officeDocument/2006/relationships/notesMaster" Target="/ppt/notesMasters/notesMaster1.xml" Id="R9dad47fb1bb443f6" /></Relationships>
</file>

<file path=ppt/notesSlides/_rels/notesSlide7.xml.rels>&#65279;<?xml version="1.0" encoding="utf-8"?><Relationships xmlns="http://schemas.openxmlformats.org/package/2006/relationships"><Relationship Type="http://schemas.openxmlformats.org/officeDocument/2006/relationships/slide" Target="/ppt/slides/slide7.xml" Id="Rafcbc00e5c8b4740" /><Relationship Type="http://schemas.openxmlformats.org/officeDocument/2006/relationships/notesMaster" Target="/ppt/notesMasters/notesMaster1.xml" Id="Rb5ac13011fcf41fe" /></Relationships>
</file>

<file path=ppt/notesSlides/_rels/notesSlide8.xml.rels>&#65279;<?xml version="1.0" encoding="utf-8"?><Relationships xmlns="http://schemas.openxmlformats.org/package/2006/relationships"><Relationship Type="http://schemas.openxmlformats.org/officeDocument/2006/relationships/slide" Target="/ppt/slides/slide8.xml" Id="R15388cfff4264479" /><Relationship Type="http://schemas.openxmlformats.org/officeDocument/2006/relationships/notesMaster" Target="/ppt/notesMasters/notesMaster1.xml" Id="R2ac8cbfa6bc04285" /></Relationships>
</file>

<file path=ppt/notesSlides/_rels/notesSlide9.xml.rels>&#65279;<?xml version="1.0" encoding="utf-8"?><Relationships xmlns="http://schemas.openxmlformats.org/package/2006/relationships"><Relationship Type="http://schemas.openxmlformats.org/officeDocument/2006/relationships/slide" Target="/ppt/slides/slide9.xml" Id="R36a09d615c11428a" /><Relationship Type="http://schemas.openxmlformats.org/officeDocument/2006/relationships/notesMaster" Target="/ppt/notesMasters/notesMaster1.xml" Id="R52da01bb03fd4f1a"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38d76757e3ce4c1a" /><Relationship Type="http://schemas.openxmlformats.org/officeDocument/2006/relationships/notesMaster" Target="/ppt/notesMasters/notesMaster1.xml" Id="R9876b185064745d1"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416b9e08f5e64a91" /><Relationship Type="http://schemas.openxmlformats.org/officeDocument/2006/relationships/notesMaster" Target="/ppt/notesMasters/notesMaster1.xml" Id="R3b7b2d164d1d4d29"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777a84bbea794fc6" /><Relationship Type="http://schemas.openxmlformats.org/officeDocument/2006/relationships/notesMaster" Target="/ppt/notesMasters/notesMaster1.xml" Id="R7f26e1bc8bdc4a09"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935392a994a84dd5" /><Relationship Type="http://schemas.openxmlformats.org/officeDocument/2006/relationships/notesMaster" Target="/ppt/notesMasters/notesMaster1.xml" Id="Radda507671d34cd9"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40bde966c4e64b41" /><Relationship Type="http://schemas.openxmlformats.org/officeDocument/2006/relationships/notesMaster" Target="/ppt/notesMasters/notesMaster1.xml" Id="R60e5a7d274d64db0"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e663a5c5fa32430a" /><Relationship Type="http://schemas.openxmlformats.org/officeDocument/2006/relationships/notesMaster" Target="/ppt/notesMasters/notesMaster1.xml" Id="R904c395a125845f2"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543dd9cbf76f40cb" /><Relationship Type="http://schemas.openxmlformats.org/officeDocument/2006/relationships/notesMaster" Target="/ppt/notesMasters/notesMaster1.xml" Id="Rea126e5e71854db6"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291dd0d4e64f49ac" /><Relationship Type="http://schemas.openxmlformats.org/officeDocument/2006/relationships/notesMaster" Target="/ppt/notesMasters/notesMaster1.xml" Id="R19d56dfe8a224c3a"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b84f67c86e9d41b5" /><Relationship Type="http://schemas.openxmlformats.org/officeDocument/2006/relationships/notesMaster" Target="/ppt/notesMasters/notesMaster1.xml" Id="Re160209bd1fc4b24"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c92602dbbed7403f" /><Relationship Type="http://schemas.openxmlformats.org/officeDocument/2006/relationships/notesMaster" Target="/ppt/notesMasters/notesMaster1.xml" Id="R0d821aee2d4c4f14"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db0b0afc4636468c" /><Relationship Type="http://schemas.openxmlformats.org/officeDocument/2006/relationships/notesMaster" Target="/ppt/notesMasters/notesMaster1.xml" Id="Re20edb7b582243c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fd4f9128f6549da" /><Relationship Type="http://schemas.openxmlformats.org/officeDocument/2006/relationships/image" Target="/ppt/media/image.png" Id="R8ccefd225b234c90" /><Relationship Type="http://schemas.openxmlformats.org/officeDocument/2006/relationships/image" Target="/ppt/media/image2.png" Id="R4ea3116e4be44165" /><Relationship Type="http://schemas.openxmlformats.org/officeDocument/2006/relationships/image" Target="/ppt/media/image.jpeg" Id="R521aaca10c694f3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f697846cf42a476b"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8ccefd225b234c90"/>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4ea3116e4be44165"/>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521aaca10c694f31"/>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1054a9e59a8d4c0f" /><Relationship Type="http://schemas.openxmlformats.org/officeDocument/2006/relationships/slideLayout" Target="/ppt/slideLayouts/slideLayout1.xml" Id="Rab245d11f9df42a4" /><Relationship Type="http://schemas.openxmlformats.org/officeDocument/2006/relationships/slideLayout" Target="/ppt/slideLayouts/slideLayout2.xml" Id="Rb886fa955fe74f5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b245d11f9df42a4"/>
    <p:sldLayoutId xmlns:r="http://schemas.openxmlformats.org/officeDocument/2006/relationships" id="2147483650" r:id="Rb886fa955fe74f52"/>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80cb411b480549a9" /><Relationship Type="http://schemas.openxmlformats.org/officeDocument/2006/relationships/notesSlide" Target="/ppt/notesSlides/notesSlide1.xml" Id="Rf7f8c82c45b44911"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7c090bd3f15a4d7a" /><Relationship Type="http://schemas.openxmlformats.org/officeDocument/2006/relationships/notesSlide" Target="/ppt/notesSlides/notesSlide2.xml" Id="R2e24c4245d37469b"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04349ff7fa274d8a" /><Relationship Type="http://schemas.openxmlformats.org/officeDocument/2006/relationships/notesSlide" Target="/ppt/notesSlides/notesSlide3.xml" Id="R2944ad480dc44cc3"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dfe5977b5a4f4845" /><Relationship Type="http://schemas.openxmlformats.org/officeDocument/2006/relationships/notesSlide" Target="/ppt/notesSlides/notesSlide4.xml" Id="R76787b1857bf4c93"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1132653b753c4b37" /><Relationship Type="http://schemas.openxmlformats.org/officeDocument/2006/relationships/notesSlide" Target="/ppt/notesSlides/notesSlide5.xml" Id="Rb49f20ac15584474"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65ebd09a2fee4591" /><Relationship Type="http://schemas.openxmlformats.org/officeDocument/2006/relationships/notesSlide" Target="/ppt/notesSlides/notesSlide6.xml" Id="Rb2d0bee4d2f2481f"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437c9501764145ed" /><Relationship Type="http://schemas.openxmlformats.org/officeDocument/2006/relationships/notesSlide" Target="/ppt/notesSlides/notesSlide7.xml" Id="Re2fb7679611145f1"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b649e2aac11945af" /><Relationship Type="http://schemas.openxmlformats.org/officeDocument/2006/relationships/notesSlide" Target="/ppt/notesSlides/notesSlide8.xml" Id="Rafbf2e09954643be"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63fe3e8da06a492e" /><Relationship Type="http://schemas.openxmlformats.org/officeDocument/2006/relationships/notesSlide" Target="/ppt/notesSlides/notesSlide9.xml" Id="Rc2adbfa538f94272"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7b8c9cf6ef54414e" /><Relationship Type="http://schemas.openxmlformats.org/officeDocument/2006/relationships/notesSlide" Target="/ppt/notesSlides/notesSlide10.xml" Id="R10b943cfad504fb2"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3e002f9b6e0d45f0" /><Relationship Type="http://schemas.openxmlformats.org/officeDocument/2006/relationships/notesSlide" Target="/ppt/notesSlides/notesSlide11.xml" Id="R58727ca566884090"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33a9322d41354419" /><Relationship Type="http://schemas.openxmlformats.org/officeDocument/2006/relationships/notesSlide" Target="/ppt/notesSlides/notesSlide12.xml" Id="R34f70cadfa6e4ac8"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a2f67cd975a74d25" /><Relationship Type="http://schemas.openxmlformats.org/officeDocument/2006/relationships/notesSlide" Target="/ppt/notesSlides/notesSlide13.xml" Id="Ra52e1710d67f4629"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105b7436a66941c3" /><Relationship Type="http://schemas.openxmlformats.org/officeDocument/2006/relationships/notesSlide" Target="/ppt/notesSlides/notesSlide14.xml" Id="Rf958975e0b154643"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284c3bd034524ab2" /><Relationship Type="http://schemas.openxmlformats.org/officeDocument/2006/relationships/notesSlide" Target="/ppt/notesSlides/notesSlide15.xml" Id="R25304e3f94eb4353"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7648e51b20864c87" /><Relationship Type="http://schemas.openxmlformats.org/officeDocument/2006/relationships/notesSlide" Target="/ppt/notesSlides/notesSlide16.xml" Id="R255f6430ab3f4b3e"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464f8eedbb6f4f2a" /><Relationship Type="http://schemas.openxmlformats.org/officeDocument/2006/relationships/notesSlide" Target="/ppt/notesSlides/notesSlide17.xml" Id="R644d522e065c4744"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487cac0a96064e24" /><Relationship Type="http://schemas.openxmlformats.org/officeDocument/2006/relationships/notesSlide" Target="/ppt/notesSlides/notesSlide18.xml" Id="R1ae08402a6cf44fb"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29cfb033f9a04a57" /><Relationship Type="http://schemas.openxmlformats.org/officeDocument/2006/relationships/notesSlide" Target="/ppt/notesSlides/notesSlide19.xml" Id="R401a3502f8b84321"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9346d2024fdc4f64" /><Relationship Type="http://schemas.openxmlformats.org/officeDocument/2006/relationships/notesSlide" Target="/ppt/notesSlides/notesSlide20.xml" Id="R48af972efe834be8"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申命記第26章</a:t>
            </a:r>
          </a:p>
          <a:p xmlns:a="http://schemas.openxmlformats.org/drawingml/2006/main">
            <a:pPr algn="ctr">
              <a:buNone/>
            </a:pPr>
            <a:r>
              <a:rPr sz="2000">
                <a:solidFill>
                  <a:srgbClr val="FFFFFF"/>
                </a:solidFill>
                <a:latin typeface="Georgia"/>
                <a:ea typeface="Georgia"/>
                <a:cs typeface="Georgia"/>
              </a:rPr>
              <a:t>Deuteronomy 26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26:1  |  Deuteronomy 26:1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「你進去得了耶和華－你神所賜你為業之地居住，</a:t>
            </a:r>
          </a:p>
          <a:p xmlns:a="http://schemas.openxmlformats.org/drawingml/2006/main">
            <a:pPr algn="ctr">
              <a:buNone/>
            </a:pPr>
            <a:r>
              <a:rPr sz="2100">
                <a:solidFill>
                  <a:srgbClr val="FFFFFF"/>
                </a:solidFill>
                <a:latin typeface="Georgia"/>
                <a:ea typeface="Georgia"/>
                <a:cs typeface="Georgia"/>
              </a:rPr>
              <a:t>And it shall be, when thou art come in unto the land which the LORD thy God giveth thee for an inheritance, and possessest it, and dwellest therein;</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26:2  |  Deuteronomy 26:2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就要從耶和華－你神賜你的地上將所收的各種初熟的土產取些來，盛在筐子裏，往耶和華－你神所選擇要立為他名的居所去，</a:t>
            </a:r>
          </a:p>
          <a:p xmlns:a="http://schemas.openxmlformats.org/drawingml/2006/main">
            <a:pPr algn="ctr">
              <a:buNone/>
            </a:pPr>
            <a:r>
              <a:rPr sz="1800">
                <a:solidFill>
                  <a:srgbClr val="FFFFFF"/>
                </a:solidFill>
                <a:latin typeface="Georgia"/>
                <a:ea typeface="Georgia"/>
                <a:cs typeface="Georgia"/>
              </a:rPr>
              <a:t>That thou shalt take of the first of all the fruit of the earth, which thou shalt bring of thy land that the LORD thy God giveth thee, and shalt put it in a basket, and shalt go unto the place which the LORD thy God shall choose to place his name there.</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26:3  |  Deuteronomy 26:3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見當時作祭司的，對他說：『我今日向耶和華－你神明認，我已來到耶和華向我們列祖起誓應許賜給我們的地。』</a:t>
            </a:r>
          </a:p>
          <a:p xmlns:a="http://schemas.openxmlformats.org/drawingml/2006/main">
            <a:pPr algn="ctr">
              <a:buNone/>
            </a:pPr>
            <a:r>
              <a:rPr sz="2100">
                <a:solidFill>
                  <a:srgbClr val="FFFFFF"/>
                </a:solidFill>
                <a:latin typeface="Georgia"/>
                <a:ea typeface="Georgia"/>
                <a:cs typeface="Georgia"/>
              </a:rPr>
              <a:t>And thou shalt go unto the priest that shall be in those days, and say unto him, I profess this day unto the LORD thy God, that I am come unto the country which the LORD sware unto our fathers for to give us.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26:4  |  Deuteronomy 26:4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祭司就從你手裏取過筐子來，放在耶和華－你神的壇前。</a:t>
            </a:r>
          </a:p>
          <a:p xmlns:a="http://schemas.openxmlformats.org/drawingml/2006/main">
            <a:pPr algn="ctr">
              <a:buNone/>
            </a:pPr>
            <a:r>
              <a:rPr sz="2400">
                <a:solidFill>
                  <a:srgbClr val="FFFFFF"/>
                </a:solidFill>
                <a:latin typeface="Georgia"/>
                <a:ea typeface="Georgia"/>
                <a:cs typeface="Georgia"/>
              </a:rPr>
              <a:t>And the priest shall take the basket out of thine hand, and set it down before the altar of the LORD thy God.</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26:5  |  Deuteronomy 26:5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你要在耶和華－你神面前說：『我祖原是一個將亡的亞蘭人，下到埃及寄居。他人口稀少，在那裏卻成了又大又強、人數很多的國民。</a:t>
            </a:r>
          </a:p>
          <a:p xmlns:a="http://schemas.openxmlformats.org/drawingml/2006/main">
            <a:pPr algn="ctr">
              <a:buNone/>
            </a:pPr>
            <a:r>
              <a:rPr sz="2100">
                <a:solidFill>
                  <a:srgbClr val="FFFFFF"/>
                </a:solidFill>
                <a:latin typeface="Georgia"/>
                <a:ea typeface="Georgia"/>
                <a:cs typeface="Georgia"/>
              </a:rPr>
              <a:t>And thou shalt speak and say before the LORD thy God, A Syrian ready to perish was my father, and he went down into Egypt, and sojourned there with a few, and became there a nation, great, mighty, and populous: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26:6  |  Deuteronomy 26:6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埃及人惡待我們，苦害我們，將苦工加在我們身上。</a:t>
            </a:r>
          </a:p>
          <a:p xmlns:a="http://schemas.openxmlformats.org/drawingml/2006/main">
            <a:pPr algn="ctr">
              <a:buNone/>
            </a:pPr>
            <a:r>
              <a:rPr sz="2400">
                <a:solidFill>
                  <a:srgbClr val="FFFFFF"/>
                </a:solidFill>
                <a:latin typeface="Georgia"/>
                <a:ea typeface="Georgia"/>
                <a:cs typeface="Georgia"/>
              </a:rPr>
              <a:t>And the Egyptians evil entreated us, and afflicted us, and laid upon us hard bondage: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26:7  |  Deuteronomy 26:7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於是我們哀求耶和華－我們列祖的神，耶和華聽見我們的聲音，看見我們所受的困苦、勞碌、欺壓，</a:t>
            </a:r>
          </a:p>
          <a:p xmlns:a="http://schemas.openxmlformats.org/drawingml/2006/main">
            <a:pPr algn="ctr">
              <a:buNone/>
            </a:pPr>
            <a:r>
              <a:rPr sz="2400">
                <a:solidFill>
                  <a:srgbClr val="FFFFFF"/>
                </a:solidFill>
                <a:latin typeface="Georgia"/>
                <a:ea typeface="Georgia"/>
                <a:cs typeface="Georgia"/>
              </a:rPr>
              <a:t>And when we cried unto the LORD God of our fathers, the LORD heard our voice, and looked on our affliction, and our labour, and our oppression:</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26:8  |  Deuteronomy 26:8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他就用大能的手和伸出來的膀臂，並大可畏的事與神蹟奇事，領我們出了埃及，</a:t>
            </a:r>
          </a:p>
          <a:p xmlns:a="http://schemas.openxmlformats.org/drawingml/2006/main">
            <a:pPr algn="ctr">
              <a:buNone/>
            </a:pPr>
            <a:r>
              <a:rPr sz="2100">
                <a:solidFill>
                  <a:srgbClr val="FFFFFF"/>
                </a:solidFill>
                <a:latin typeface="Georgia"/>
                <a:ea typeface="Georgia"/>
                <a:cs typeface="Georgia"/>
              </a:rPr>
              <a:t>And the LORD brought us forth out of Egypt with a mighty hand, and with an outstretched arm, and with great terribleness, and with signs, and with wonders: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26:9  |  Deuteronomy 26:9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將我們領進這地方，把這流奶與蜜之地賜給我們。</a:t>
            </a:r>
          </a:p>
          <a:p xmlns:a="http://schemas.openxmlformats.org/drawingml/2006/main">
            <a:pPr algn="ctr">
              <a:buNone/>
            </a:pPr>
            <a:r>
              <a:rPr sz="2400">
                <a:solidFill>
                  <a:srgbClr val="FFFFFF"/>
                </a:solidFill>
                <a:latin typeface="Georgia"/>
                <a:ea typeface="Georgia"/>
                <a:cs typeface="Georgia"/>
              </a:rPr>
              <a:t>And he hath brought us into this place, and hath given us this land, even a land that floweth with milk and honey.</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26:10  |  Deuteronomy 26:10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耶和華啊，現在我把你所賜給我地上初熟的土產奉了來。』隨後你要把筐子放在耶和華－你神面前，向耶和華－你的神下拜。</a:t>
            </a:r>
          </a:p>
          <a:p xmlns:a="http://schemas.openxmlformats.org/drawingml/2006/main">
            <a:pPr algn="ctr">
              <a:buNone/>
            </a:pPr>
            <a:r>
              <a:rPr sz="2100">
                <a:solidFill>
                  <a:srgbClr val="FFFFFF"/>
                </a:solidFill>
                <a:latin typeface="Georgia"/>
                <a:ea typeface="Georgia"/>
                <a:cs typeface="Georgia"/>
              </a:rPr>
              <a:t>And now, behold, I have brought the firstfruits of the land, which thou, O LORD, hast given me. And thou shalt set it before the LORD thy God, and worship before the LORD thy God:</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26:11  |  Deuteronomy 26:11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你和利未人，並在你們中間寄居的，要因耶和華－你神所賜你和你家的一切福分歡樂。</a:t>
            </a:r>
          </a:p>
          <a:p xmlns:a="http://schemas.openxmlformats.org/drawingml/2006/main">
            <a:pPr algn="ctr">
              <a:buNone/>
            </a:pPr>
            <a:r>
              <a:rPr sz="2100">
                <a:solidFill>
                  <a:srgbClr val="FFFFFF"/>
                </a:solidFill>
                <a:latin typeface="Georgia"/>
                <a:ea typeface="Georgia"/>
                <a:cs typeface="Georgia"/>
              </a:rPr>
              <a:t>And thou shalt rejoice in every good thing which the LORD thy God hath given unto thee, and unto thine house, thou, and the Levite, and the stranger that is among you.</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26:12  |  Deuteronomy 26:12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「每逢三年，就是十分取一之年，你取完了一切土產的十分之一，要分給利未人和寄居的，與孤兒寡婦，使他們在你城中可以吃得飽足。</a:t>
            </a:r>
          </a:p>
          <a:p xmlns:a="http://schemas.openxmlformats.org/drawingml/2006/main">
            <a:pPr algn="ctr">
              <a:buNone/>
            </a:pPr>
            <a:r>
              <a:rPr sz="1800">
                <a:solidFill>
                  <a:srgbClr val="FFFFFF"/>
                </a:solidFill>
                <a:latin typeface="Georgia"/>
                <a:ea typeface="Georgia"/>
                <a:cs typeface="Georgia"/>
              </a:rPr>
              <a:t>When thou hast made an end of tithing all the tithes of thine increase the third year, which is the year of tithing, and hast given it unto the Levite, the stranger, the fatherless, and the widow, that they may eat within thy gates, and be filled;</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26:13  |  Deuteronomy 26:13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你又要在耶和華－你神面前說：『我已將聖物從我家裏拿出來，給了利未人和寄居的，與孤兒寡婦，是照你所吩咐我的一切命令。你的命令我都沒有違背，也沒有忘記。</a:t>
            </a:r>
          </a:p>
          <a:p xmlns:a="http://schemas.openxmlformats.org/drawingml/2006/main">
            <a:pPr algn="ctr">
              <a:buNone/>
            </a:pPr>
            <a:r>
              <a:rPr sz="1800">
                <a:solidFill>
                  <a:srgbClr val="FFFFFF"/>
                </a:solidFill>
                <a:latin typeface="Georgia"/>
                <a:ea typeface="Georgia"/>
                <a:cs typeface="Georgia"/>
              </a:rPr>
              <a:t>Then thou shalt say before the LORD thy God, I have brought away the hallowed things out of mine house, and also have given them unto the Levite, and unto the stranger, to the fatherless, and to the widow, according to all thy commandments which thou hast commanded me: I have not transgressed thy commandments, neither have I forgotten them:</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26:14  |  Deuteronomy 26:14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我守喪的時候，沒有吃這聖物；不潔淨的時候，也沒有拿出來，又沒有為死人送去。我聽從了耶和華－我神的話，都照你所吩咐的行了。</a:t>
            </a:r>
          </a:p>
          <a:p xmlns:a="http://schemas.openxmlformats.org/drawingml/2006/main">
            <a:pPr algn="ctr">
              <a:buNone/>
            </a:pPr>
            <a:r>
              <a:rPr sz="1800">
                <a:solidFill>
                  <a:srgbClr val="FFFFFF"/>
                </a:solidFill>
                <a:latin typeface="Georgia"/>
                <a:ea typeface="Georgia"/>
                <a:cs typeface="Georgia"/>
              </a:rPr>
              <a:t>I have not eaten thereof in my mourning, neither have I taken away ought thereof for any unclean use, nor given ought thereof for the dead: but I have hearkened to the voice of the LORD my God, and have done according to all that thou hast commanded me.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26:15  |  Deuteronomy 26:15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求你從天上、你的聖所垂看，賜福給你的百姓以色列與你所賜給我們的地，就是你向我們列祖起誓賜我們流奶與蜜之地。』」</a:t>
            </a:r>
          </a:p>
          <a:p xmlns:a="http://schemas.openxmlformats.org/drawingml/2006/main">
            <a:pPr algn="ctr">
              <a:buNone/>
            </a:pPr>
            <a:r>
              <a:rPr sz="2100">
                <a:solidFill>
                  <a:srgbClr val="FFFFFF"/>
                </a:solidFill>
                <a:latin typeface="Georgia"/>
                <a:ea typeface="Georgia"/>
                <a:cs typeface="Georgia"/>
              </a:rPr>
              <a:t>Look down from thy holy habitation, from heaven, and bless thy people Israel, and the land which thou hast given us, as thou swarest unto our fathers, a land that floweth with milk and honey.</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26:16  |  Deuteronomy 26:16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「耶和華－你的神今日吩咐你行這些律例典章，所以你要盡心盡性謹守遵行。</a:t>
            </a:r>
          </a:p>
          <a:p xmlns:a="http://schemas.openxmlformats.org/drawingml/2006/main">
            <a:pPr algn="ctr">
              <a:buNone/>
            </a:pPr>
            <a:r>
              <a:rPr sz="2100">
                <a:solidFill>
                  <a:srgbClr val="FFFFFF"/>
                </a:solidFill>
                <a:latin typeface="Georgia"/>
                <a:ea typeface="Georgia"/>
                <a:cs typeface="Georgia"/>
              </a:rPr>
              <a:t>This day the LORD thy God hath commanded thee to do these statutes and judgments: thou shalt therefore keep and do them with all thine heart, and with all thy soul.</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26:17  |  Deuteronomy 26:17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你今日認耶和華為你的神，應許遵行他的道，謹守他的律例、誡命、典章，聽從他的話。</a:t>
            </a:r>
          </a:p>
          <a:p xmlns:a="http://schemas.openxmlformats.org/drawingml/2006/main">
            <a:pPr algn="ctr">
              <a:buNone/>
            </a:pPr>
            <a:r>
              <a:rPr sz="2100">
                <a:solidFill>
                  <a:srgbClr val="FFFFFF"/>
                </a:solidFill>
                <a:latin typeface="Georgia"/>
                <a:ea typeface="Georgia"/>
                <a:cs typeface="Georgia"/>
              </a:rPr>
              <a:t>Thou hast avouched the LORD this day to be thy God, and to walk in his ways, and to keep his statutes, and his commandments, and his judgments, and to hearken unto his voice: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26:18  |  Deuteronomy 26:18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耶和華今日照他所應許你的，也認你為他的子民，使你謹守他的一切誡命，</a:t>
            </a:r>
          </a:p>
          <a:p xmlns:a="http://schemas.openxmlformats.org/drawingml/2006/main">
            <a:pPr algn="ctr">
              <a:buNone/>
            </a:pPr>
            <a:r>
              <a:rPr sz="2400">
                <a:solidFill>
                  <a:srgbClr val="FFFFFF"/>
                </a:solidFill>
                <a:latin typeface="Georgia"/>
                <a:ea typeface="Georgia"/>
                <a:cs typeface="Georgia"/>
              </a:rPr>
              <a:t>And the LORD hath avouched thee this day to be his peculiar people, as he hath promised thee, and that thou shouldest keep all his commandments;</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26:19  |  Deuteronomy 26:19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又使你得稱讚、美名、尊榮，超乎他所造的萬民之上，並照他所應許的使你歸耶和華－你神為聖潔的民。」</a:t>
            </a:r>
          </a:p>
          <a:p xmlns:a="http://schemas.openxmlformats.org/drawingml/2006/main">
            <a:pPr algn="ctr">
              <a:buNone/>
            </a:pPr>
            <a:r>
              <a:rPr sz="2100">
                <a:solidFill>
                  <a:srgbClr val="FFFFFF"/>
                </a:solidFill>
                <a:latin typeface="Georgia"/>
                <a:ea typeface="Georgia"/>
                <a:cs typeface="Georgia"/>
              </a:rPr>
              <a:t>And to make thee high above all nations which he hath made, in praise, and in name, and in honour; and that thou mayest be an holy people unto the LORD thy God, as he hath spoken.</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2026-08-30T07:22:39.4780000Z</dcterms:created>
  <dcterms:modified xsi:type="dcterms:W3CDTF">2026-08-30T07:22:39.4780000Z</dcterms:modified>
</coreProperties>
</file>