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aa5a0623234dc1" /><Relationship Type="http://schemas.openxmlformats.org/officeDocument/2006/relationships/extended-properties" Target="/docProps/app.xml" Id="R258df4223e4b46c6" /><Relationship Type="http://schemas.openxmlformats.org/officeDocument/2006/relationships/officeDocument" Target="/ppt/presentation.xml" Id="R2a3f484bc4fe4a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c0865d033445bf"/>
  </p:sldMasterIdLst>
  <p:notesMasterIdLst>
    <p:notesMasterId xmlns:r="http://schemas.openxmlformats.org/officeDocument/2006/relationships" r:id="R67280d2d62254d22"/>
  </p:notesMasterIdLst>
  <p:sldIdLst>
    <p:sldId xmlns:r="http://schemas.openxmlformats.org/officeDocument/2006/relationships" id="256" r:id="Rba30b24a058941a2"/>
    <p:sldId xmlns:r="http://schemas.openxmlformats.org/officeDocument/2006/relationships" id="257" r:id="R5d2f7b115e3c4895"/>
    <p:sldId xmlns:r="http://schemas.openxmlformats.org/officeDocument/2006/relationships" id="258" r:id="R2c7b716013494a11"/>
    <p:sldId xmlns:r="http://schemas.openxmlformats.org/officeDocument/2006/relationships" id="259" r:id="R2e6b370c66344bda"/>
    <p:sldId xmlns:r="http://schemas.openxmlformats.org/officeDocument/2006/relationships" id="260" r:id="Rfe65865ab969450d"/>
    <p:sldId xmlns:r="http://schemas.openxmlformats.org/officeDocument/2006/relationships" id="261" r:id="Rc8fc97f33dff4a31"/>
    <p:sldId xmlns:r="http://schemas.openxmlformats.org/officeDocument/2006/relationships" id="262" r:id="R810af5977a2948eb"/>
    <p:sldId xmlns:r="http://schemas.openxmlformats.org/officeDocument/2006/relationships" id="263" r:id="Rc42caedb3a664f98"/>
    <p:sldId xmlns:r="http://schemas.openxmlformats.org/officeDocument/2006/relationships" id="264" r:id="R419d2f914eed4b5e"/>
    <p:sldId xmlns:r="http://schemas.openxmlformats.org/officeDocument/2006/relationships" id="265" r:id="Rf40185b7ec8d4fc0"/>
    <p:sldId xmlns:r="http://schemas.openxmlformats.org/officeDocument/2006/relationships" id="266" r:id="R959048ecee724c7d"/>
    <p:sldId xmlns:r="http://schemas.openxmlformats.org/officeDocument/2006/relationships" id="267" r:id="Re8e01f53c64541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fe72cb420b4ff7" /><Relationship Type="http://schemas.openxmlformats.org/officeDocument/2006/relationships/slideMaster" Target="/ppt/slideMasters/slideMaster1.xml" Id="R65c0865d033445bf" /><Relationship Type="http://schemas.openxmlformats.org/officeDocument/2006/relationships/notesMaster" Target="/ppt/notesMasters/notesMaster1.xml" Id="R67280d2d62254d22" /><Relationship Type="http://schemas.openxmlformats.org/officeDocument/2006/relationships/presProps" Target="/ppt/presProps.xml" Id="R439a028b0a0d42d9" /><Relationship Type="http://schemas.openxmlformats.org/officeDocument/2006/relationships/tableStyles" Target="/ppt/tableStyles.xml" Id="Rf0eba68e759a4752" /><Relationship Type="http://schemas.openxmlformats.org/officeDocument/2006/relationships/slide" Target="/ppt/slides/slide1.xml" Id="Rba30b24a058941a2" /><Relationship Type="http://schemas.openxmlformats.org/officeDocument/2006/relationships/slide" Target="/ppt/slides/slide2.xml" Id="R5d2f7b115e3c4895" /><Relationship Type="http://schemas.openxmlformats.org/officeDocument/2006/relationships/slide" Target="/ppt/slides/slide3.xml" Id="R2c7b716013494a11" /><Relationship Type="http://schemas.openxmlformats.org/officeDocument/2006/relationships/slide" Target="/ppt/slides/slide4.xml" Id="R2e6b370c66344bda" /><Relationship Type="http://schemas.openxmlformats.org/officeDocument/2006/relationships/slide" Target="/ppt/slides/slide5.xml" Id="Rfe65865ab969450d" /><Relationship Type="http://schemas.openxmlformats.org/officeDocument/2006/relationships/slide" Target="/ppt/slides/slide6.xml" Id="Rc8fc97f33dff4a31" /><Relationship Type="http://schemas.openxmlformats.org/officeDocument/2006/relationships/slide" Target="/ppt/slides/slide7.xml" Id="R810af5977a2948eb" /><Relationship Type="http://schemas.openxmlformats.org/officeDocument/2006/relationships/slide" Target="/ppt/slides/slide8.xml" Id="Rc42caedb3a664f98" /><Relationship Type="http://schemas.openxmlformats.org/officeDocument/2006/relationships/slide" Target="/ppt/slides/slide9.xml" Id="R419d2f914eed4b5e" /><Relationship Type="http://schemas.openxmlformats.org/officeDocument/2006/relationships/slide" Target="/ppt/slides/slide10.xml" Id="Rf40185b7ec8d4fc0" /><Relationship Type="http://schemas.openxmlformats.org/officeDocument/2006/relationships/slide" Target="/ppt/slides/slide11.xml" Id="R959048ecee724c7d" /><Relationship Type="http://schemas.openxmlformats.org/officeDocument/2006/relationships/slide" Target="/ppt/slides/slide12.xml" Id="Re8e01f53c64541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a6de12bd3a4a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dad13d8ca340f3" /><Relationship Type="http://schemas.openxmlformats.org/officeDocument/2006/relationships/notesMaster" Target="/ppt/notesMasters/notesMaster1.xml" Id="Re94de15343044a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fc277fef004e91" /><Relationship Type="http://schemas.openxmlformats.org/officeDocument/2006/relationships/notesMaster" Target="/ppt/notesMasters/notesMaster1.xml" Id="Rc849b20ed11049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c593084c69403a" /><Relationship Type="http://schemas.openxmlformats.org/officeDocument/2006/relationships/notesMaster" Target="/ppt/notesMasters/notesMaster1.xml" Id="Re52e65aa43b046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82187e655445e0" /><Relationship Type="http://schemas.openxmlformats.org/officeDocument/2006/relationships/notesMaster" Target="/ppt/notesMasters/notesMaster1.xml" Id="Rb20b3948c48f40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c8c2bb23874381" /><Relationship Type="http://schemas.openxmlformats.org/officeDocument/2006/relationships/notesMaster" Target="/ppt/notesMasters/notesMaster1.xml" Id="R8b3a1894444e41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587136e836459c" /><Relationship Type="http://schemas.openxmlformats.org/officeDocument/2006/relationships/notesMaster" Target="/ppt/notesMasters/notesMaster1.xml" Id="R9c2f880ce8854e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fd78c63f9164033" /><Relationship Type="http://schemas.openxmlformats.org/officeDocument/2006/relationships/notesMaster" Target="/ppt/notesMasters/notesMaster1.xml" Id="R3f1c1e08d29a4a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74a8b84c794cef" /><Relationship Type="http://schemas.openxmlformats.org/officeDocument/2006/relationships/notesMaster" Target="/ppt/notesMasters/notesMaster1.xml" Id="R6469765ac11045b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729e19605b4905" /><Relationship Type="http://schemas.openxmlformats.org/officeDocument/2006/relationships/notesMaster" Target="/ppt/notesMasters/notesMaster1.xml" Id="Rb6e8c13c8bdc4b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c3c7223b76d4815" /><Relationship Type="http://schemas.openxmlformats.org/officeDocument/2006/relationships/notesMaster" Target="/ppt/notesMasters/notesMaster1.xml" Id="Rd668d4d018d545d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fe5b89f8554576" /><Relationship Type="http://schemas.openxmlformats.org/officeDocument/2006/relationships/notesMaster" Target="/ppt/notesMasters/notesMaster1.xml" Id="R0257a41a219a4d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1ce143048564aa1" /><Relationship Type="http://schemas.openxmlformats.org/officeDocument/2006/relationships/notesMaster" Target="/ppt/notesMasters/notesMaster1.xml" Id="R736def66116b46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eda6a427fb4085" /><Relationship Type="http://schemas.openxmlformats.org/officeDocument/2006/relationships/image" Target="/ppt/media/image.png" Id="R5bb6fc686f0c4577" /><Relationship Type="http://schemas.openxmlformats.org/officeDocument/2006/relationships/image" Target="/ppt/media/image2.png" Id="R12e333cf680743c7" /><Relationship Type="http://schemas.openxmlformats.org/officeDocument/2006/relationships/image" Target="/ppt/media/image.jpeg" Id="R09fd94c58abf47a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ce5f96207c462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bb6fc686f0c457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2e333cf680743c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fd94c58abf47a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3f98107c01f4b3d" /><Relationship Type="http://schemas.openxmlformats.org/officeDocument/2006/relationships/slideLayout" Target="/ppt/slideLayouts/slideLayout1.xml" Id="R713fe91ce75e431b" /><Relationship Type="http://schemas.openxmlformats.org/officeDocument/2006/relationships/slideLayout" Target="/ppt/slideLayouts/slideLayout2.xml" Id="R2684dedd80724ea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3fe91ce75e431b"/>
    <p:sldLayoutId xmlns:r="http://schemas.openxmlformats.org/officeDocument/2006/relationships" id="2147483650" r:id="R2684dedd80724ea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047aa8f26149c8" /><Relationship Type="http://schemas.openxmlformats.org/officeDocument/2006/relationships/notesSlide" Target="/ppt/notesSlides/notesSlide1.xml" Id="R85833089bf8d4f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d3d5a828b240fa" /><Relationship Type="http://schemas.openxmlformats.org/officeDocument/2006/relationships/notesSlide" Target="/ppt/notesSlides/notesSlide2.xml" Id="R58965e3873dc43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285508138a4bd5" /><Relationship Type="http://schemas.openxmlformats.org/officeDocument/2006/relationships/notesSlide" Target="/ppt/notesSlides/notesSlide3.xml" Id="R84ae965cc56846f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038523c01b4f0f" /><Relationship Type="http://schemas.openxmlformats.org/officeDocument/2006/relationships/notesSlide" Target="/ppt/notesSlides/notesSlide4.xml" Id="Raaaeeebec09d4c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b3d77c98da4268" /><Relationship Type="http://schemas.openxmlformats.org/officeDocument/2006/relationships/notesSlide" Target="/ppt/notesSlides/notesSlide5.xml" Id="R12afdc0eca6745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5b0ef4a4ee4a16" /><Relationship Type="http://schemas.openxmlformats.org/officeDocument/2006/relationships/notesSlide" Target="/ppt/notesSlides/notesSlide6.xml" Id="Rf590942ff1b748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2967473ab841d7" /><Relationship Type="http://schemas.openxmlformats.org/officeDocument/2006/relationships/notesSlide" Target="/ppt/notesSlides/notesSlide7.xml" Id="R37b1a893c85a48b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519178a86c48f9" /><Relationship Type="http://schemas.openxmlformats.org/officeDocument/2006/relationships/notesSlide" Target="/ppt/notesSlides/notesSlide8.xml" Id="Rb42a80a67c5d45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b38b9d32d142f7" /><Relationship Type="http://schemas.openxmlformats.org/officeDocument/2006/relationships/notesSlide" Target="/ppt/notesSlides/notesSlide9.xml" Id="Ra56d14e1ada244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6fcd27e1c14ef2" /><Relationship Type="http://schemas.openxmlformats.org/officeDocument/2006/relationships/notesSlide" Target="/ppt/notesSlides/notesSlide10.xml" Id="Rbc7cc6658c1748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7c50b2b86540e4" /><Relationship Type="http://schemas.openxmlformats.org/officeDocument/2006/relationships/notesSlide" Target="/ppt/notesSlides/notesSlide11.xml" Id="R3f2c837d9b3b44e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b65a29b7364463" /><Relationship Type="http://schemas.openxmlformats.org/officeDocument/2006/relationships/notesSlide" Target="/ppt/notesSlides/notesSlide12.xml" Id="R200ddb73d0034b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58:1  |  Psalms 58:1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大衛的金詩，交與伶長。調用休要毀壞。 世人哪，你們默然不語，真合公義嗎？ 施行審判，豈按正直嗎？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Al-taschith, Michtam of David. Do ye indeed speak righteousness, O congregation? do ye judge uprightly, O ye sons of men?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58:2  |  Psalms 58:2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不然！你們是心中作惡； 你們在地上秤出你們手所行的強暴。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in heart ye work wickedness; ye weigh the violence of your hands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58:3  |  Psalms 58:3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惡人一出母胎就[與]神疏遠， 一離母腹便走錯路，說謊話。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are estranged from the womb: they go astray as soon as they be born, speaking 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58:4  |  Psalms 58:4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他們的毒氣好像蛇的毒氣； 他們好像塞耳的聾虺，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poison is like the poison of a serpent: they are like the deaf adder that stoppeth her ear;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58:5  |  Psalms 58:5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不聽行法術的聲音， 雖用極靈的咒語也是不聽。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will not hearken to the voice of charmers, charming never so wisely.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58:6  |  Psalms 58:6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神啊，求你敲碎他們口中的牙！ 耶和華啊，求你敲掉少壯獅子的大牙！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Break their teeth, O God, in their mouth: break out the great teeth of the young lions,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58:7  |  Psalms 58:7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願他們消滅，如急流的水一般； 他們瞅準射箭的時候，願箭頭彷彿砍斷。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melt away as waters which run continually: when he bendeth his bow to shoot his arrows, let them be as cut in pieces.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58:8  |  Psalms 58:8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願他們像蝸牛消化過去， 又像婦人墜落未見天日的胎。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snail which melteth, let every one of them pass away: like the untimely birth of a woman, that they may not see the sun.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58:9  |  Psalms 58:9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你們用荊棘燒火，鍋還未熱， 他要用旋風把青的和燒着的一齊颳去。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your pots can feel the thorns, he shall take them away as with a whirlwind, both living, and in his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58:10  |  Psalms 58:10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義人見[仇敵]遭報就歡喜， 要在惡人的血中洗腳。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shall rejoice when he seeth the vengeance: he shall wash his feet in the blood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58:11  |  Psalms 58:11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因此，人必說：義人誠然有善報； 在地上果有施行判斷的神！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a man shall say, Verily there is a reward for the righteous: verily he is a God that judgeth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2026-08-30T04:28:39.0880000Z</dcterms:created>
  <dcterms:modified xsi:type="dcterms:W3CDTF">2026-08-30T04:28:39.0880000Z</dcterms:modified>
</coreProperties>
</file>