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0b6d34f46544776" /><Relationship Type="http://schemas.openxmlformats.org/officeDocument/2006/relationships/extended-properties" Target="/docProps/app.xml" Id="Refd21ed44706488d" /><Relationship Type="http://schemas.openxmlformats.org/officeDocument/2006/relationships/officeDocument" Target="/ppt/presentation.xml" Id="Rde9263a7cf16480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95fdc4b2f10433c"/>
  </p:sldMasterIdLst>
  <p:notesMasterIdLst>
    <p:notesMasterId xmlns:r="http://schemas.openxmlformats.org/officeDocument/2006/relationships" r:id="R9f4dd4b296db4edc"/>
  </p:notesMasterIdLst>
  <p:sldIdLst>
    <p:sldId xmlns:r="http://schemas.openxmlformats.org/officeDocument/2006/relationships" id="256" r:id="Rd6ed82b928a44a2e"/>
    <p:sldId xmlns:r="http://schemas.openxmlformats.org/officeDocument/2006/relationships" id="257" r:id="Rc55830618d2742f3"/>
    <p:sldId xmlns:r="http://schemas.openxmlformats.org/officeDocument/2006/relationships" id="258" r:id="Rdb7920b8d14b4820"/>
    <p:sldId xmlns:r="http://schemas.openxmlformats.org/officeDocument/2006/relationships" id="259" r:id="R9d7b01fc52eb4b0c"/>
    <p:sldId xmlns:r="http://schemas.openxmlformats.org/officeDocument/2006/relationships" id="260" r:id="R8ff1fe07907848ec"/>
    <p:sldId xmlns:r="http://schemas.openxmlformats.org/officeDocument/2006/relationships" id="261" r:id="Rb16c362c2c2e406f"/>
    <p:sldId xmlns:r="http://schemas.openxmlformats.org/officeDocument/2006/relationships" id="262" r:id="R07f9b632f6a745ad"/>
    <p:sldId xmlns:r="http://schemas.openxmlformats.org/officeDocument/2006/relationships" id="263" r:id="Rcbb7659f316445c1"/>
    <p:sldId xmlns:r="http://schemas.openxmlformats.org/officeDocument/2006/relationships" id="264" r:id="R099863e6f5124264"/>
    <p:sldId xmlns:r="http://schemas.openxmlformats.org/officeDocument/2006/relationships" id="265" r:id="Ra1486ad07a9a4136"/>
    <p:sldId xmlns:r="http://schemas.openxmlformats.org/officeDocument/2006/relationships" id="266" r:id="R70f27a08d7de4702"/>
    <p:sldId xmlns:r="http://schemas.openxmlformats.org/officeDocument/2006/relationships" id="267" r:id="R54a1e28dcf01482a"/>
    <p:sldId xmlns:r="http://schemas.openxmlformats.org/officeDocument/2006/relationships" id="268" r:id="R772a174e45364b42"/>
    <p:sldId xmlns:r="http://schemas.openxmlformats.org/officeDocument/2006/relationships" id="269" r:id="Rde1d36e9f6bf4acb"/>
    <p:sldId xmlns:r="http://schemas.openxmlformats.org/officeDocument/2006/relationships" id="270" r:id="R97c6d018a563469e"/>
    <p:sldId xmlns:r="http://schemas.openxmlformats.org/officeDocument/2006/relationships" id="271" r:id="Radd2de8a3bd04927"/>
    <p:sldId xmlns:r="http://schemas.openxmlformats.org/officeDocument/2006/relationships" id="272" r:id="R33429bafcbcd4ad4"/>
    <p:sldId xmlns:r="http://schemas.openxmlformats.org/officeDocument/2006/relationships" id="273" r:id="Rb065bfa7b88a453a"/>
    <p:sldId xmlns:r="http://schemas.openxmlformats.org/officeDocument/2006/relationships" id="274" r:id="R0c5d797a97894705"/>
    <p:sldId xmlns:r="http://schemas.openxmlformats.org/officeDocument/2006/relationships" id="275" r:id="R19ac2e83285a45fa"/>
    <p:sldId xmlns:r="http://schemas.openxmlformats.org/officeDocument/2006/relationships" id="276" r:id="R4cbc6f7ed5ef4d6d"/>
    <p:sldId xmlns:r="http://schemas.openxmlformats.org/officeDocument/2006/relationships" id="277" r:id="Ra5ca316f082f4872"/>
    <p:sldId xmlns:r="http://schemas.openxmlformats.org/officeDocument/2006/relationships" id="278" r:id="Rb1f2de0d623c461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4a5ace9c44745f6" /><Relationship Type="http://schemas.openxmlformats.org/officeDocument/2006/relationships/slideMaster" Target="/ppt/slideMasters/slideMaster1.xml" Id="R195fdc4b2f10433c" /><Relationship Type="http://schemas.openxmlformats.org/officeDocument/2006/relationships/notesMaster" Target="/ppt/notesMasters/notesMaster1.xml" Id="R9f4dd4b296db4edc" /><Relationship Type="http://schemas.openxmlformats.org/officeDocument/2006/relationships/presProps" Target="/ppt/presProps.xml" Id="Rd45598aefb014337" /><Relationship Type="http://schemas.openxmlformats.org/officeDocument/2006/relationships/tableStyles" Target="/ppt/tableStyles.xml" Id="R5210c871e17d4e09" /><Relationship Type="http://schemas.openxmlformats.org/officeDocument/2006/relationships/slide" Target="/ppt/slides/slide1.xml" Id="Rd6ed82b928a44a2e" /><Relationship Type="http://schemas.openxmlformats.org/officeDocument/2006/relationships/slide" Target="/ppt/slides/slide2.xml" Id="Rc55830618d2742f3" /><Relationship Type="http://schemas.openxmlformats.org/officeDocument/2006/relationships/slide" Target="/ppt/slides/slide3.xml" Id="Rdb7920b8d14b4820" /><Relationship Type="http://schemas.openxmlformats.org/officeDocument/2006/relationships/slide" Target="/ppt/slides/slide4.xml" Id="R9d7b01fc52eb4b0c" /><Relationship Type="http://schemas.openxmlformats.org/officeDocument/2006/relationships/slide" Target="/ppt/slides/slide5.xml" Id="R8ff1fe07907848ec" /><Relationship Type="http://schemas.openxmlformats.org/officeDocument/2006/relationships/slide" Target="/ppt/slides/slide6.xml" Id="Rb16c362c2c2e406f" /><Relationship Type="http://schemas.openxmlformats.org/officeDocument/2006/relationships/slide" Target="/ppt/slides/slide7.xml" Id="R07f9b632f6a745ad" /><Relationship Type="http://schemas.openxmlformats.org/officeDocument/2006/relationships/slide" Target="/ppt/slides/slide8.xml" Id="Rcbb7659f316445c1" /><Relationship Type="http://schemas.openxmlformats.org/officeDocument/2006/relationships/slide" Target="/ppt/slides/slide9.xml" Id="R099863e6f5124264" /><Relationship Type="http://schemas.openxmlformats.org/officeDocument/2006/relationships/slide" Target="/ppt/slides/slide10.xml" Id="Ra1486ad07a9a4136" /><Relationship Type="http://schemas.openxmlformats.org/officeDocument/2006/relationships/slide" Target="/ppt/slides/slide11.xml" Id="R70f27a08d7de4702" /><Relationship Type="http://schemas.openxmlformats.org/officeDocument/2006/relationships/slide" Target="/ppt/slides/slide12.xml" Id="R54a1e28dcf01482a" /><Relationship Type="http://schemas.openxmlformats.org/officeDocument/2006/relationships/slide" Target="/ppt/slides/slide13.xml" Id="R772a174e45364b42" /><Relationship Type="http://schemas.openxmlformats.org/officeDocument/2006/relationships/slide" Target="/ppt/slides/slide14.xml" Id="Rde1d36e9f6bf4acb" /><Relationship Type="http://schemas.openxmlformats.org/officeDocument/2006/relationships/slide" Target="/ppt/slides/slide15.xml" Id="R97c6d018a563469e" /><Relationship Type="http://schemas.openxmlformats.org/officeDocument/2006/relationships/slide" Target="/ppt/slides/slide16.xml" Id="Radd2de8a3bd04927" /><Relationship Type="http://schemas.openxmlformats.org/officeDocument/2006/relationships/slide" Target="/ppt/slides/slide17.xml" Id="R33429bafcbcd4ad4" /><Relationship Type="http://schemas.openxmlformats.org/officeDocument/2006/relationships/slide" Target="/ppt/slides/slide18.xml" Id="Rb065bfa7b88a453a" /><Relationship Type="http://schemas.openxmlformats.org/officeDocument/2006/relationships/slide" Target="/ppt/slides/slide19.xml" Id="R0c5d797a97894705" /><Relationship Type="http://schemas.openxmlformats.org/officeDocument/2006/relationships/slide" Target="/ppt/slides/slide20.xml" Id="R19ac2e83285a45fa" /><Relationship Type="http://schemas.openxmlformats.org/officeDocument/2006/relationships/slide" Target="/ppt/slides/slide21.xml" Id="R4cbc6f7ed5ef4d6d" /><Relationship Type="http://schemas.openxmlformats.org/officeDocument/2006/relationships/slide" Target="/ppt/slides/slide22.xml" Id="Ra5ca316f082f4872" /><Relationship Type="http://schemas.openxmlformats.org/officeDocument/2006/relationships/slide" Target="/ppt/slides/slide23.xml" Id="Rb1f2de0d623c461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1333032173a402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9e02de46a464b99" /><Relationship Type="http://schemas.openxmlformats.org/officeDocument/2006/relationships/notesMaster" Target="/ppt/notesMasters/notesMaster1.xml" Id="R050879bc9301447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dad4c69e74e4895" /><Relationship Type="http://schemas.openxmlformats.org/officeDocument/2006/relationships/notesMaster" Target="/ppt/notesMasters/notesMaster1.xml" Id="R3acffade5974456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31da49e9c2e42ae" /><Relationship Type="http://schemas.openxmlformats.org/officeDocument/2006/relationships/notesMaster" Target="/ppt/notesMasters/notesMaster1.xml" Id="Rc2b5d10a378b4d5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66642cfc7344cbf" /><Relationship Type="http://schemas.openxmlformats.org/officeDocument/2006/relationships/notesMaster" Target="/ppt/notesMasters/notesMaster1.xml" Id="R86f27230e57044d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d97789c7a444092" /><Relationship Type="http://schemas.openxmlformats.org/officeDocument/2006/relationships/notesMaster" Target="/ppt/notesMasters/notesMaster1.xml" Id="R04a1aeb6fdea4d2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015585245d34090" /><Relationship Type="http://schemas.openxmlformats.org/officeDocument/2006/relationships/notesMaster" Target="/ppt/notesMasters/notesMaster1.xml" Id="R2c22b35ae8a3487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9333c0111774ab8" /><Relationship Type="http://schemas.openxmlformats.org/officeDocument/2006/relationships/notesMaster" Target="/ppt/notesMasters/notesMaster1.xml" Id="Rf9dd9f081101451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0f4d0e37a774624" /><Relationship Type="http://schemas.openxmlformats.org/officeDocument/2006/relationships/notesMaster" Target="/ppt/notesMasters/notesMaster1.xml" Id="Rea847411f6764f7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067b478e64e46ff" /><Relationship Type="http://schemas.openxmlformats.org/officeDocument/2006/relationships/notesMaster" Target="/ppt/notesMasters/notesMaster1.xml" Id="R51cdea016abc4a03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ac1d24f41054ddc" /><Relationship Type="http://schemas.openxmlformats.org/officeDocument/2006/relationships/notesMaster" Target="/ppt/notesMasters/notesMaster1.xml" Id="Rf880a4a3ad79424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73ce66f63c3c4e27" /><Relationship Type="http://schemas.openxmlformats.org/officeDocument/2006/relationships/notesMaster" Target="/ppt/notesMasters/notesMaster1.xml" Id="R2f62292b1b3941bf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ee8b27ff696648dc" /><Relationship Type="http://schemas.openxmlformats.org/officeDocument/2006/relationships/notesMaster" Target="/ppt/notesMasters/notesMaster1.xml" Id="R91d00314d6f24b05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58a559b1c0ae4c3a" /><Relationship Type="http://schemas.openxmlformats.org/officeDocument/2006/relationships/notesMaster" Target="/ppt/notesMasters/notesMaster1.xml" Id="Red454f5de778419c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d837a9aebe494812" /><Relationship Type="http://schemas.openxmlformats.org/officeDocument/2006/relationships/notesMaster" Target="/ppt/notesMasters/notesMaster1.xml" Id="R27301795a71d4615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cc2b0e2231214bc0" /><Relationship Type="http://schemas.openxmlformats.org/officeDocument/2006/relationships/notesMaster" Target="/ppt/notesMasters/notesMaster1.xml" Id="Rc1f594cfe0564efe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f89c154efd89409b" /><Relationship Type="http://schemas.openxmlformats.org/officeDocument/2006/relationships/notesMaster" Target="/ppt/notesMasters/notesMaster1.xml" Id="Rc1781212f3c3479f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3a83140ec2f04c87" /><Relationship Type="http://schemas.openxmlformats.org/officeDocument/2006/relationships/notesMaster" Target="/ppt/notesMasters/notesMaster1.xml" Id="Rb554698a36fc422c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876e01eab1764bd1" /><Relationship Type="http://schemas.openxmlformats.org/officeDocument/2006/relationships/notesMaster" Target="/ppt/notesMasters/notesMaster1.xml" Id="Rb3e33d74f2a24d33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73c3731bff344bdd" /><Relationship Type="http://schemas.openxmlformats.org/officeDocument/2006/relationships/notesMaster" Target="/ppt/notesMasters/notesMaster1.xml" Id="R2481a1eb175f40a4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501d4cdabdd04197" /><Relationship Type="http://schemas.openxmlformats.org/officeDocument/2006/relationships/notesMaster" Target="/ppt/notesMasters/notesMaster1.xml" Id="R77bf69f332cf44a1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a638b8ec53fe48d8" /><Relationship Type="http://schemas.openxmlformats.org/officeDocument/2006/relationships/notesMaster" Target="/ppt/notesMasters/notesMaster1.xml" Id="R50ff875fe015471f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9da47a3ffe1b4df9" /><Relationship Type="http://schemas.openxmlformats.org/officeDocument/2006/relationships/notesMaster" Target="/ppt/notesMasters/notesMaster1.xml" Id="Rcd6ba18ad81845a7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6449301c472a4935" /><Relationship Type="http://schemas.openxmlformats.org/officeDocument/2006/relationships/notesMaster" Target="/ppt/notesMasters/notesMaster1.xml" Id="Rd09d6d45fd5448d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686f3dbb93a4181" /><Relationship Type="http://schemas.openxmlformats.org/officeDocument/2006/relationships/image" Target="/ppt/media/image.png" Id="R5448d729b26944c7" /><Relationship Type="http://schemas.openxmlformats.org/officeDocument/2006/relationships/image" Target="/ppt/media/image2.png" Id="Rda1b35e4ea384d23" /><Relationship Type="http://schemas.openxmlformats.org/officeDocument/2006/relationships/image" Target="/ppt/media/image.jpeg" Id="Ra57978112d2247c4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979e2053ede4725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5448d729b26944c7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da1b35e4ea384d23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57978112d2247c4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db0e5af96fd4496" /><Relationship Type="http://schemas.openxmlformats.org/officeDocument/2006/relationships/slideLayout" Target="/ppt/slideLayouts/slideLayout1.xml" Id="R096f01f372304086" /><Relationship Type="http://schemas.openxmlformats.org/officeDocument/2006/relationships/slideLayout" Target="/ppt/slideLayouts/slideLayout2.xml" Id="R2177f8d9ad784a58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96f01f372304086"/>
    <p:sldLayoutId xmlns:r="http://schemas.openxmlformats.org/officeDocument/2006/relationships" id="2147483650" r:id="R2177f8d9ad784a58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6960e4b380e41a9" /><Relationship Type="http://schemas.openxmlformats.org/officeDocument/2006/relationships/notesSlide" Target="/ppt/notesSlides/notesSlide1.xml" Id="R9c5197808850402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8551acc204e4780" /><Relationship Type="http://schemas.openxmlformats.org/officeDocument/2006/relationships/notesSlide" Target="/ppt/notesSlides/notesSlide2.xml" Id="R5d3a4dc3a3be4b7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e763ba43f734c8e" /><Relationship Type="http://schemas.openxmlformats.org/officeDocument/2006/relationships/notesSlide" Target="/ppt/notesSlides/notesSlide3.xml" Id="R85d0aef4a0e3498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d431425263440e0" /><Relationship Type="http://schemas.openxmlformats.org/officeDocument/2006/relationships/notesSlide" Target="/ppt/notesSlides/notesSlide4.xml" Id="Rc02ccb570171494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2b59b93886f4ea3" /><Relationship Type="http://schemas.openxmlformats.org/officeDocument/2006/relationships/notesSlide" Target="/ppt/notesSlides/notesSlide5.xml" Id="Rc6daecdfac40474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f599b06ace446df" /><Relationship Type="http://schemas.openxmlformats.org/officeDocument/2006/relationships/notesSlide" Target="/ppt/notesSlides/notesSlide6.xml" Id="R9b28a490b9974ee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4e649eafa044c75" /><Relationship Type="http://schemas.openxmlformats.org/officeDocument/2006/relationships/notesSlide" Target="/ppt/notesSlides/notesSlide7.xml" Id="R2cf1d6a8834e421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7a45ee8b16742ac" /><Relationship Type="http://schemas.openxmlformats.org/officeDocument/2006/relationships/notesSlide" Target="/ppt/notesSlides/notesSlide8.xml" Id="Rc86ea17fb01148f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100e3ad3f7b49cd" /><Relationship Type="http://schemas.openxmlformats.org/officeDocument/2006/relationships/notesSlide" Target="/ppt/notesSlides/notesSlide9.xml" Id="R844b3493fb1e443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2dc6ccce2584583" /><Relationship Type="http://schemas.openxmlformats.org/officeDocument/2006/relationships/notesSlide" Target="/ppt/notesSlides/notesSlide10.xml" Id="R9e94e60458db469c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160327e64da4129" /><Relationship Type="http://schemas.openxmlformats.org/officeDocument/2006/relationships/notesSlide" Target="/ppt/notesSlides/notesSlide11.xml" Id="Re82b917d67c64368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4edf1d6095c44a1" /><Relationship Type="http://schemas.openxmlformats.org/officeDocument/2006/relationships/notesSlide" Target="/ppt/notesSlides/notesSlide12.xml" Id="R4a571779b9594470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7b555399ac948e3" /><Relationship Type="http://schemas.openxmlformats.org/officeDocument/2006/relationships/notesSlide" Target="/ppt/notesSlides/notesSlide13.xml" Id="R50608793893640cf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85bd01879c34cba" /><Relationship Type="http://schemas.openxmlformats.org/officeDocument/2006/relationships/notesSlide" Target="/ppt/notesSlides/notesSlide14.xml" Id="R952db938a70f44aa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9b52b59be2a4f64" /><Relationship Type="http://schemas.openxmlformats.org/officeDocument/2006/relationships/notesSlide" Target="/ppt/notesSlides/notesSlide15.xml" Id="R84bd8a2b91fc41d2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2efa236ba5746a3" /><Relationship Type="http://schemas.openxmlformats.org/officeDocument/2006/relationships/notesSlide" Target="/ppt/notesSlides/notesSlide16.xml" Id="R2a9e0627ef944587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b52d53d51a4489e" /><Relationship Type="http://schemas.openxmlformats.org/officeDocument/2006/relationships/notesSlide" Target="/ppt/notesSlides/notesSlide17.xml" Id="R1992bfaf95c14f4a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9545bbd6c5349a9" /><Relationship Type="http://schemas.openxmlformats.org/officeDocument/2006/relationships/notesSlide" Target="/ppt/notesSlides/notesSlide18.xml" Id="Re5ebd3c27c19437d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ca4b89b1323416f" /><Relationship Type="http://schemas.openxmlformats.org/officeDocument/2006/relationships/notesSlide" Target="/ppt/notesSlides/notesSlide19.xml" Id="R21dc35e782a84df2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9b9da7dd47c4599" /><Relationship Type="http://schemas.openxmlformats.org/officeDocument/2006/relationships/notesSlide" Target="/ppt/notesSlides/notesSlide20.xml" Id="Rc9b62ae03b994c69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7f4ae6329cb42b5" /><Relationship Type="http://schemas.openxmlformats.org/officeDocument/2006/relationships/notesSlide" Target="/ppt/notesSlides/notesSlide21.xml" Id="Re7d803526e9f446a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d246f860a384f86" /><Relationship Type="http://schemas.openxmlformats.org/officeDocument/2006/relationships/notesSlide" Target="/ppt/notesSlides/notesSlide22.xml" Id="Rda16dd26fab44cc0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ed37dc030de405f" /><Relationship Type="http://schemas.openxmlformats.org/officeDocument/2006/relationships/notesSlide" Target="/ppt/notesSlides/notesSlide23.xml" Id="R0fc2b5781077476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傳道書第3章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Ecclesiastes 3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 3:1  |  Ecclesiastes 3:1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凡事都有定期， 天下萬務都有定時。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To every thing there is a season, and a time to every purpose under the heaven: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 3:2  |  Ecclesiastes 3:2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生有時，死有時； 栽種有時，拔出所栽種的也有時；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time to be born, and a time to die; a time to plant, and a time to pluck up that which is planted;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 3:3  |  Ecclesiastes 3:3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殺戮有時，醫治有時； 拆毀有時，建造有時；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time to kill, and a time to heal; a time to break down, and a time to build up;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 3:4  |  Ecclesiastes 3:4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哭有時，笑有時； 哀慟有時，跳舞有時；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time to weep, and a time to laugh; a time to mourn, and a time to dance;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 3:5  |  Ecclesiastes 3:5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拋擲石頭有時，堆聚石頭有時； 懷抱有時，不懷抱有時；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time to cast away stones, and a time to gather stones together; a time to embrace, and a time to refrain from embracing;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 3:6  |  Ecclesiastes 3:6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尋找有時，失落有時； 保守有時，捨棄有時；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time to get, and a time to lose; a time to keep, and a time to cast away;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 3:7  |  Ecclesiastes 3:7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撕裂有時，縫補有時； 靜默有時，言語有時；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time to rend, and a time to sew; a time to keep silence, and a time to speak;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 3:8  |  Ecclesiastes 3:8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喜愛有時，恨惡有時； 爭戰有時，和好有時。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time to love, and a time to hate; a time of war, and a time of peace.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 3:9  |  Ecclesiastes 3:9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[這樣看來]，做事的人在他的勞碌上有甚麼益處呢？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What profit hath he that worketh in that wherein he laboureth?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 3:10  |  Ecclesiastes 3:10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我見神叫世人勞苦，使他們在其中受經練。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have seen the travail, which God hath given to the sons of men to be exercised in 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 3:11  |  Ecclesiastes 3:11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神造萬物，各按其時成為美好，又將永生安置在世人心裏。然而神從始至終的作為，人不能參透。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hath made every thing beautiful in his time: also he hath set the world in their heart, so that no man can find out the work that God maketh from the beginning to the end.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 3:12  |  Ecclesiastes 3:12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我知道世人，莫強如終身喜樂行善；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know that there is no good in them, but for a man to rejoice, and to do good in his life.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 3:13  |  Ecclesiastes 3:13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並且人人吃喝，在他一切勞碌中享福，這也是神的恩賜。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also that every man should eat and drink, and enjoy the good of all his labour, it is the gift of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 3:14  |  Ecclesiastes 3:14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我知道神一切所做的都必永存；無所增添，無所減少。神這樣行，是要人在他面前存敬畏的心。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know that, whatsoever God doeth, it shall be for ever: nothing can be put to it, nor any thing taken from it: and God doeth it, that men should fear before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 3:15  |  Ecclesiastes 3:15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現今的事早先就有了，將來的事早已也有了，並且神使已過的事重新再來。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That which hath been is now; and that which is to be hath already been; and God requireth that which is past.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 3:16  |  Ecclesiastes 3:16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我又見日光之下，在審判之處有奸惡，在公義之處也有奸惡。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moreover I saw under the sun the place of judgment, that wickedness was there; and the place of righteousness, that iniquity was there.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 3:17  |  Ecclesiastes 3:17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我心裏說，神必審判義人和惡人；因為在那裏，各樣事務，一切工作，都有定時。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said in mine heart, God shall judge the righteous and the wicked: for there is a time there for every purpose and for every work.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 3:18  |  Ecclesiastes 3:18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我心裏說，[這乃]為世人的緣故，是神要試驗他們，使他們覺得自己[不過像]獸一樣。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said in mine heart concerning the estate of the sons of men, that God might manifest them, and that they might see that they themselves are beasts.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 3:19  |  Ecclesiastes 3:19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因為世人遭遇的，獸也遭遇，所遭遇的都是一樣：這個怎樣死，那個也怎樣死，氣息都是一樣。人不能強於獸，都是虛空。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that which befalleth the sons of men befalleth beasts; even one thing befalleth them: as the one dieth, so dieth the other; yea, they have all one breath; so that a man hath no preeminence above a beast: for all is vanity.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 3:20  |  Ecclesiastes 3:20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都歸一處，都是出於塵土，也都歸於塵土。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All go unto one place; all are of the dust, and all turn to dust again.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 3:21  |  Ecclesiastes 3:21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誰知道人的靈是往上升，獸的魂是下入地呢？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 knoweth the spirit of man that goeth upward, and the spirit of the beast that goeth downward to the earth?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傳道書 3:22  |  Ecclesiastes 3:22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故此，我見人莫強如在他經營的事上喜樂，因為這是他的分。他身後的事誰能使他回來得見呢？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Wherefore I perceive that there is nothing better, than that a man should rejoice in his own works; for that is his portion: for who shall bring him to see what shall be after him?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2026-08-30T04:19:41.7760000Z</dcterms:created>
  <dcterms:modified xsi:type="dcterms:W3CDTF">2026-08-30T04:19:41.7760000Z</dcterms:modified>
</coreProperties>
</file>