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e99cbdf73b84b70" /><Relationship Type="http://schemas.openxmlformats.org/officeDocument/2006/relationships/extended-properties" Target="/docProps/app.xml" Id="R7948cbdb5a6648ef" /><Relationship Type="http://schemas.openxmlformats.org/officeDocument/2006/relationships/officeDocument" Target="/ppt/presentation.xml" Id="R15066c1dcdb84b53" /></Relationships>
</file>

<file path=ppt/presentation.xml><?xml version="1.0" encoding="utf-8"?>
<p:presentation xmlns:p="http://schemas.openxmlformats.org/presentationml/2006/main">
  <p:sldMasterIdLst>
    <p:sldMasterId xmlns:r="http://schemas.openxmlformats.org/officeDocument/2006/relationships" id="2147483648" r:id="R8c3a1fd6a50d4d52"/>
  </p:sldMasterIdLst>
  <p:notesMasterIdLst>
    <p:notesMasterId xmlns:r="http://schemas.openxmlformats.org/officeDocument/2006/relationships" r:id="R48bb5f7afa834259"/>
  </p:notesMasterIdLst>
  <p:sldIdLst>
    <p:sldId xmlns:r="http://schemas.openxmlformats.org/officeDocument/2006/relationships" id="256" r:id="R2ef06d3d8b9d4c3d"/>
    <p:sldId xmlns:r="http://schemas.openxmlformats.org/officeDocument/2006/relationships" id="257" r:id="R56f146d0aace4134"/>
    <p:sldId xmlns:r="http://schemas.openxmlformats.org/officeDocument/2006/relationships" id="258" r:id="R0959e3c7859244a1"/>
    <p:sldId xmlns:r="http://schemas.openxmlformats.org/officeDocument/2006/relationships" id="259" r:id="Rb955fa645c814205"/>
    <p:sldId xmlns:r="http://schemas.openxmlformats.org/officeDocument/2006/relationships" id="260" r:id="R7f678724a2c44b17"/>
    <p:sldId xmlns:r="http://schemas.openxmlformats.org/officeDocument/2006/relationships" id="261" r:id="R7b6705f7ed1a4234"/>
    <p:sldId xmlns:r="http://schemas.openxmlformats.org/officeDocument/2006/relationships" id="262" r:id="Ra04f2ff9fc774b08"/>
    <p:sldId xmlns:r="http://schemas.openxmlformats.org/officeDocument/2006/relationships" id="263" r:id="R1936a6fd666e4152"/>
    <p:sldId xmlns:r="http://schemas.openxmlformats.org/officeDocument/2006/relationships" id="264" r:id="R4e8f050ef315468c"/>
    <p:sldId xmlns:r="http://schemas.openxmlformats.org/officeDocument/2006/relationships" id="265" r:id="R3df0f47cb91e4ff5"/>
    <p:sldId xmlns:r="http://schemas.openxmlformats.org/officeDocument/2006/relationships" id="266" r:id="R4bc53d67cfd14e16"/>
    <p:sldId xmlns:r="http://schemas.openxmlformats.org/officeDocument/2006/relationships" id="267" r:id="Ra8d309d391174e7a"/>
    <p:sldId xmlns:r="http://schemas.openxmlformats.org/officeDocument/2006/relationships" id="268" r:id="R8a2c112a37c6463b"/>
    <p:sldId xmlns:r="http://schemas.openxmlformats.org/officeDocument/2006/relationships" id="269" r:id="R5f3e74ea578345db"/>
    <p:sldId xmlns:r="http://schemas.openxmlformats.org/officeDocument/2006/relationships" id="270" r:id="R1d7b2e8fa0934a92"/>
    <p:sldId xmlns:r="http://schemas.openxmlformats.org/officeDocument/2006/relationships" id="271" r:id="R2bb19a2f8a7b4537"/>
    <p:sldId xmlns:r="http://schemas.openxmlformats.org/officeDocument/2006/relationships" id="272" r:id="R5eb36c8f3764417e"/>
    <p:sldId xmlns:r="http://schemas.openxmlformats.org/officeDocument/2006/relationships" id="273" r:id="Rbe8ae11be3a845be"/>
    <p:sldId xmlns:r="http://schemas.openxmlformats.org/officeDocument/2006/relationships" id="274" r:id="Rbc99ffe30560450e"/>
    <p:sldId xmlns:r="http://schemas.openxmlformats.org/officeDocument/2006/relationships" id="275" r:id="R30f56c8a3c604fc4"/>
    <p:sldId xmlns:r="http://schemas.openxmlformats.org/officeDocument/2006/relationships" id="276" r:id="R9648d30c537445e3"/>
    <p:sldId xmlns:r="http://schemas.openxmlformats.org/officeDocument/2006/relationships" id="277" r:id="Re652a35104394656"/>
    <p:sldId xmlns:r="http://schemas.openxmlformats.org/officeDocument/2006/relationships" id="278" r:id="Rcacea04b0a964147"/>
    <p:sldId xmlns:r="http://schemas.openxmlformats.org/officeDocument/2006/relationships" id="279" r:id="R3d27fd66b47f4afc"/>
    <p:sldId xmlns:r="http://schemas.openxmlformats.org/officeDocument/2006/relationships" id="280" r:id="Rba497f3d7b414d4b"/>
    <p:sldId xmlns:r="http://schemas.openxmlformats.org/officeDocument/2006/relationships" id="281" r:id="Rce615ca460294ba2"/>
    <p:sldId xmlns:r="http://schemas.openxmlformats.org/officeDocument/2006/relationships" id="282" r:id="R8a35ae3aa1424380"/>
    <p:sldId xmlns:r="http://schemas.openxmlformats.org/officeDocument/2006/relationships" id="283" r:id="Ra6ebd93b94e1435f"/>
    <p:sldId xmlns:r="http://schemas.openxmlformats.org/officeDocument/2006/relationships" id="284" r:id="R7ab07bbfd9474e9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1a724df33a54f70" /><Relationship Type="http://schemas.openxmlformats.org/officeDocument/2006/relationships/slideMaster" Target="/ppt/slideMasters/slideMaster1.xml" Id="R8c3a1fd6a50d4d52" /><Relationship Type="http://schemas.openxmlformats.org/officeDocument/2006/relationships/notesMaster" Target="/ppt/notesMasters/notesMaster1.xml" Id="R48bb5f7afa834259" /><Relationship Type="http://schemas.openxmlformats.org/officeDocument/2006/relationships/presProps" Target="/ppt/presProps.xml" Id="Rc6acead308b54fb8" /><Relationship Type="http://schemas.openxmlformats.org/officeDocument/2006/relationships/tableStyles" Target="/ppt/tableStyles.xml" Id="R6a16873c2a0443bd" /><Relationship Type="http://schemas.openxmlformats.org/officeDocument/2006/relationships/slide" Target="/ppt/slides/slide1.xml" Id="R2ef06d3d8b9d4c3d" /><Relationship Type="http://schemas.openxmlformats.org/officeDocument/2006/relationships/slide" Target="/ppt/slides/slide2.xml" Id="R56f146d0aace4134" /><Relationship Type="http://schemas.openxmlformats.org/officeDocument/2006/relationships/slide" Target="/ppt/slides/slide3.xml" Id="R0959e3c7859244a1" /><Relationship Type="http://schemas.openxmlformats.org/officeDocument/2006/relationships/slide" Target="/ppt/slides/slide4.xml" Id="Rb955fa645c814205" /><Relationship Type="http://schemas.openxmlformats.org/officeDocument/2006/relationships/slide" Target="/ppt/slides/slide5.xml" Id="R7f678724a2c44b17" /><Relationship Type="http://schemas.openxmlformats.org/officeDocument/2006/relationships/slide" Target="/ppt/slides/slide6.xml" Id="R7b6705f7ed1a4234" /><Relationship Type="http://schemas.openxmlformats.org/officeDocument/2006/relationships/slide" Target="/ppt/slides/slide7.xml" Id="Ra04f2ff9fc774b08" /><Relationship Type="http://schemas.openxmlformats.org/officeDocument/2006/relationships/slide" Target="/ppt/slides/slide8.xml" Id="R1936a6fd666e4152" /><Relationship Type="http://schemas.openxmlformats.org/officeDocument/2006/relationships/slide" Target="/ppt/slides/slide9.xml" Id="R4e8f050ef315468c" /><Relationship Type="http://schemas.openxmlformats.org/officeDocument/2006/relationships/slide" Target="/ppt/slides/slide10.xml" Id="R3df0f47cb91e4ff5" /><Relationship Type="http://schemas.openxmlformats.org/officeDocument/2006/relationships/slide" Target="/ppt/slides/slide11.xml" Id="R4bc53d67cfd14e16" /><Relationship Type="http://schemas.openxmlformats.org/officeDocument/2006/relationships/slide" Target="/ppt/slides/slide12.xml" Id="Ra8d309d391174e7a" /><Relationship Type="http://schemas.openxmlformats.org/officeDocument/2006/relationships/slide" Target="/ppt/slides/slide13.xml" Id="R8a2c112a37c6463b" /><Relationship Type="http://schemas.openxmlformats.org/officeDocument/2006/relationships/slide" Target="/ppt/slides/slide14.xml" Id="R5f3e74ea578345db" /><Relationship Type="http://schemas.openxmlformats.org/officeDocument/2006/relationships/slide" Target="/ppt/slides/slide15.xml" Id="R1d7b2e8fa0934a92" /><Relationship Type="http://schemas.openxmlformats.org/officeDocument/2006/relationships/slide" Target="/ppt/slides/slide16.xml" Id="R2bb19a2f8a7b4537" /><Relationship Type="http://schemas.openxmlformats.org/officeDocument/2006/relationships/slide" Target="/ppt/slides/slide17.xml" Id="R5eb36c8f3764417e" /><Relationship Type="http://schemas.openxmlformats.org/officeDocument/2006/relationships/slide" Target="/ppt/slides/slide18.xml" Id="Rbe8ae11be3a845be" /><Relationship Type="http://schemas.openxmlformats.org/officeDocument/2006/relationships/slide" Target="/ppt/slides/slide19.xml" Id="Rbc99ffe30560450e" /><Relationship Type="http://schemas.openxmlformats.org/officeDocument/2006/relationships/slide" Target="/ppt/slides/slide20.xml" Id="R30f56c8a3c604fc4" /><Relationship Type="http://schemas.openxmlformats.org/officeDocument/2006/relationships/slide" Target="/ppt/slides/slide21.xml" Id="R9648d30c537445e3" /><Relationship Type="http://schemas.openxmlformats.org/officeDocument/2006/relationships/slide" Target="/ppt/slides/slide22.xml" Id="Re652a35104394656" /><Relationship Type="http://schemas.openxmlformats.org/officeDocument/2006/relationships/slide" Target="/ppt/slides/slide23.xml" Id="Rcacea04b0a964147" /><Relationship Type="http://schemas.openxmlformats.org/officeDocument/2006/relationships/slide" Target="/ppt/slides/slide24.xml" Id="R3d27fd66b47f4afc" /><Relationship Type="http://schemas.openxmlformats.org/officeDocument/2006/relationships/slide" Target="/ppt/slides/slide25.xml" Id="Rba497f3d7b414d4b" /><Relationship Type="http://schemas.openxmlformats.org/officeDocument/2006/relationships/slide" Target="/ppt/slides/slide26.xml" Id="Rce615ca460294ba2" /><Relationship Type="http://schemas.openxmlformats.org/officeDocument/2006/relationships/slide" Target="/ppt/slides/slide27.xml" Id="R8a35ae3aa1424380" /><Relationship Type="http://schemas.openxmlformats.org/officeDocument/2006/relationships/slide" Target="/ppt/slides/slide28.xml" Id="Ra6ebd93b94e1435f" /><Relationship Type="http://schemas.openxmlformats.org/officeDocument/2006/relationships/slide" Target="/ppt/slides/slide29.xml" Id="R7ab07bbfd9474e9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4bd66e623c5433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692a5e3c5b04474" /><Relationship Type="http://schemas.openxmlformats.org/officeDocument/2006/relationships/notesMaster" Target="/ppt/notesMasters/notesMaster1.xml" Id="R177d02d9d4394697" /></Relationships>
</file>

<file path=ppt/notesSlides/_rels/notesSlide2.xml.rels>&#65279;<?xml version="1.0" encoding="utf-8"?><Relationships xmlns="http://schemas.openxmlformats.org/package/2006/relationships"><Relationship Type="http://schemas.openxmlformats.org/officeDocument/2006/relationships/slide" Target="/ppt/slides/slide2.xml" Id="R218bc97544864cc5" /><Relationship Type="http://schemas.openxmlformats.org/officeDocument/2006/relationships/notesMaster" Target="/ppt/notesMasters/notesMaster1.xml" Id="Rcde0e0d0deca4f9f" /></Relationships>
</file>

<file path=ppt/notesSlides/_rels/notesSlide3.xml.rels>&#65279;<?xml version="1.0" encoding="utf-8"?><Relationships xmlns="http://schemas.openxmlformats.org/package/2006/relationships"><Relationship Type="http://schemas.openxmlformats.org/officeDocument/2006/relationships/slide" Target="/ppt/slides/slide3.xml" Id="R96f51fe568db48d4" /><Relationship Type="http://schemas.openxmlformats.org/officeDocument/2006/relationships/notesMaster" Target="/ppt/notesMasters/notesMaster1.xml" Id="R072884468736477b" /></Relationships>
</file>

<file path=ppt/notesSlides/_rels/notesSlide4.xml.rels>&#65279;<?xml version="1.0" encoding="utf-8"?><Relationships xmlns="http://schemas.openxmlformats.org/package/2006/relationships"><Relationship Type="http://schemas.openxmlformats.org/officeDocument/2006/relationships/slide" Target="/ppt/slides/slide4.xml" Id="R6081689aca13496e" /><Relationship Type="http://schemas.openxmlformats.org/officeDocument/2006/relationships/notesMaster" Target="/ppt/notesMasters/notesMaster1.xml" Id="R3fcdae41107946bb" /></Relationships>
</file>

<file path=ppt/notesSlides/_rels/notesSlide5.xml.rels>&#65279;<?xml version="1.0" encoding="utf-8"?><Relationships xmlns="http://schemas.openxmlformats.org/package/2006/relationships"><Relationship Type="http://schemas.openxmlformats.org/officeDocument/2006/relationships/slide" Target="/ppt/slides/slide5.xml" Id="R851b6b5b27a84f81" /><Relationship Type="http://schemas.openxmlformats.org/officeDocument/2006/relationships/notesMaster" Target="/ppt/notesMasters/notesMaster1.xml" Id="R1ecb67c3a2004b77" /></Relationships>
</file>

<file path=ppt/notesSlides/_rels/notesSlide6.xml.rels>&#65279;<?xml version="1.0" encoding="utf-8"?><Relationships xmlns="http://schemas.openxmlformats.org/package/2006/relationships"><Relationship Type="http://schemas.openxmlformats.org/officeDocument/2006/relationships/slide" Target="/ppt/slides/slide6.xml" Id="R0db6964707064135" /><Relationship Type="http://schemas.openxmlformats.org/officeDocument/2006/relationships/notesMaster" Target="/ppt/notesMasters/notesMaster1.xml" Id="Recfd14dce7e342e4" /></Relationships>
</file>

<file path=ppt/notesSlides/_rels/notesSlide7.xml.rels>&#65279;<?xml version="1.0" encoding="utf-8"?><Relationships xmlns="http://schemas.openxmlformats.org/package/2006/relationships"><Relationship Type="http://schemas.openxmlformats.org/officeDocument/2006/relationships/slide" Target="/ppt/slides/slide7.xml" Id="Rb25c364d7c464b99" /><Relationship Type="http://schemas.openxmlformats.org/officeDocument/2006/relationships/notesMaster" Target="/ppt/notesMasters/notesMaster1.xml" Id="Rc2a7cf2cc73b4542" /></Relationships>
</file>

<file path=ppt/notesSlides/_rels/notesSlide8.xml.rels>&#65279;<?xml version="1.0" encoding="utf-8"?><Relationships xmlns="http://schemas.openxmlformats.org/package/2006/relationships"><Relationship Type="http://schemas.openxmlformats.org/officeDocument/2006/relationships/slide" Target="/ppt/slides/slide8.xml" Id="R1f879f2c42d84617" /><Relationship Type="http://schemas.openxmlformats.org/officeDocument/2006/relationships/notesMaster" Target="/ppt/notesMasters/notesMaster1.xml" Id="R15f91e4132d8479a" /></Relationships>
</file>

<file path=ppt/notesSlides/_rels/notesSlide9.xml.rels>&#65279;<?xml version="1.0" encoding="utf-8"?><Relationships xmlns="http://schemas.openxmlformats.org/package/2006/relationships"><Relationship Type="http://schemas.openxmlformats.org/officeDocument/2006/relationships/slide" Target="/ppt/slides/slide9.xml" Id="R7229b012b3f94902" /><Relationship Type="http://schemas.openxmlformats.org/officeDocument/2006/relationships/notesMaster" Target="/ppt/notesMasters/notesMaster1.xml" Id="Ra8e0bb82f5a1442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bcfed7c4f3d4ab3" /><Relationship Type="http://schemas.openxmlformats.org/officeDocument/2006/relationships/notesMaster" Target="/ppt/notesMasters/notesMaster1.xml" Id="R78fd59b02bd7406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d0996f5bf90422d" /><Relationship Type="http://schemas.openxmlformats.org/officeDocument/2006/relationships/notesMaster" Target="/ppt/notesMasters/notesMaster1.xml" Id="Rfc3ffec3af7c4d3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b70fe0a03654b7c" /><Relationship Type="http://schemas.openxmlformats.org/officeDocument/2006/relationships/notesMaster" Target="/ppt/notesMasters/notesMaster1.xml" Id="Rb4e3eee8914f43c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dea87f081ce4036" /><Relationship Type="http://schemas.openxmlformats.org/officeDocument/2006/relationships/notesMaster" Target="/ppt/notesMasters/notesMaster1.xml" Id="R0913239879e0408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74516b060474a6b" /><Relationship Type="http://schemas.openxmlformats.org/officeDocument/2006/relationships/notesMaster" Target="/ppt/notesMasters/notesMaster1.xml" Id="Rb309d09a9faf42e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0cd8f02954441e4" /><Relationship Type="http://schemas.openxmlformats.org/officeDocument/2006/relationships/notesMaster" Target="/ppt/notesMasters/notesMaster1.xml" Id="Re738cb28050c45c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c6515af2de0491b" /><Relationship Type="http://schemas.openxmlformats.org/officeDocument/2006/relationships/notesMaster" Target="/ppt/notesMasters/notesMaster1.xml" Id="R3b7ecd7ec5c9458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261964171ab4560" /><Relationship Type="http://schemas.openxmlformats.org/officeDocument/2006/relationships/notesMaster" Target="/ppt/notesMasters/notesMaster1.xml" Id="R4cf1094984f94ad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341be8ae0124770" /><Relationship Type="http://schemas.openxmlformats.org/officeDocument/2006/relationships/notesMaster" Target="/ppt/notesMasters/notesMaster1.xml" Id="R9b15736d631c42e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266b2ab7f6148ee" /><Relationship Type="http://schemas.openxmlformats.org/officeDocument/2006/relationships/notesMaster" Target="/ppt/notesMasters/notesMaster1.xml" Id="R3246ba6dcce4483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cd91c385aae4b26" /><Relationship Type="http://schemas.openxmlformats.org/officeDocument/2006/relationships/notesMaster" Target="/ppt/notesMasters/notesMaster1.xml" Id="Rd19e9262bd814da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d2bf3cbf48446c2" /><Relationship Type="http://schemas.openxmlformats.org/officeDocument/2006/relationships/notesMaster" Target="/ppt/notesMasters/notesMaster1.xml" Id="R784c510301ea4ac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3504d6cfd0f4b17" /><Relationship Type="http://schemas.openxmlformats.org/officeDocument/2006/relationships/notesMaster" Target="/ppt/notesMasters/notesMaster1.xml" Id="R6a5af7c1bc6145f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f284259979a43ca" /><Relationship Type="http://schemas.openxmlformats.org/officeDocument/2006/relationships/notesMaster" Target="/ppt/notesMasters/notesMaster1.xml" Id="R35622042a0ad43c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7f363fe565b4f6b" /><Relationship Type="http://schemas.openxmlformats.org/officeDocument/2006/relationships/notesMaster" Target="/ppt/notesMasters/notesMaster1.xml" Id="R70a36f781c38404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bef8d2b2ab14d2b" /><Relationship Type="http://schemas.openxmlformats.org/officeDocument/2006/relationships/notesMaster" Target="/ppt/notesMasters/notesMaster1.xml" Id="R1d46257a0224499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62a8eb85df2475b" /><Relationship Type="http://schemas.openxmlformats.org/officeDocument/2006/relationships/notesMaster" Target="/ppt/notesMasters/notesMaster1.xml" Id="R00569522366f488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7112ce96027440a" /><Relationship Type="http://schemas.openxmlformats.org/officeDocument/2006/relationships/notesMaster" Target="/ppt/notesMasters/notesMaster1.xml" Id="R75f44a076cf5433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77b2eeaab974c4e" /><Relationship Type="http://schemas.openxmlformats.org/officeDocument/2006/relationships/notesMaster" Target="/ppt/notesMasters/notesMaster1.xml" Id="R54d20fdfbca24f3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c1e2b0bc5f549ba" /><Relationship Type="http://schemas.openxmlformats.org/officeDocument/2006/relationships/notesMaster" Target="/ppt/notesMasters/notesMaster1.xml" Id="R7b33e2ace2c2446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f51b69c89464433" /><Relationship Type="http://schemas.openxmlformats.org/officeDocument/2006/relationships/image" Target="/ppt/media/image.png" Id="R9c5ceba9380e4171" /><Relationship Type="http://schemas.openxmlformats.org/officeDocument/2006/relationships/image" Target="/ppt/media/image2.png" Id="R889727d1c35149d3" /><Relationship Type="http://schemas.openxmlformats.org/officeDocument/2006/relationships/image" Target="/ppt/media/image.jpeg" Id="Rdde8ecaea8474fc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f0304738b8b414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c5ceba9380e417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89727d1c35149d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de8ecaea8474fc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e4141e5a2c04bde" /><Relationship Type="http://schemas.openxmlformats.org/officeDocument/2006/relationships/slideLayout" Target="/ppt/slideLayouts/slideLayout1.xml" Id="Rd7a47911b2584542" /><Relationship Type="http://schemas.openxmlformats.org/officeDocument/2006/relationships/slideLayout" Target="/ppt/slideLayouts/slideLayout2.xml" Id="R33acd5c7d5524b5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7a47911b2584542"/>
    <p:sldLayoutId xmlns:r="http://schemas.openxmlformats.org/officeDocument/2006/relationships" id="2147483650" r:id="R33acd5c7d5524b5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bf7ca07a9c54729" /><Relationship Type="http://schemas.openxmlformats.org/officeDocument/2006/relationships/notesSlide" Target="/ppt/notesSlides/notesSlide1.xml" Id="R809838c202944cd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3e0290c1fc94bcd" /><Relationship Type="http://schemas.openxmlformats.org/officeDocument/2006/relationships/notesSlide" Target="/ppt/notesSlides/notesSlide2.xml" Id="R7f58e8948b8c404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4384306d47a4f77" /><Relationship Type="http://schemas.openxmlformats.org/officeDocument/2006/relationships/notesSlide" Target="/ppt/notesSlides/notesSlide3.xml" Id="R156ce5d5a6a8428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80005674d1c41d6" /><Relationship Type="http://schemas.openxmlformats.org/officeDocument/2006/relationships/notesSlide" Target="/ppt/notesSlides/notesSlide4.xml" Id="R076879f2b0f5482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d5a73d0b29d46f3" /><Relationship Type="http://schemas.openxmlformats.org/officeDocument/2006/relationships/notesSlide" Target="/ppt/notesSlides/notesSlide5.xml" Id="R76d846131c9e441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babba4f77fa4e77" /><Relationship Type="http://schemas.openxmlformats.org/officeDocument/2006/relationships/notesSlide" Target="/ppt/notesSlides/notesSlide6.xml" Id="Re5d2361497a04fe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0e182f0282d435a" /><Relationship Type="http://schemas.openxmlformats.org/officeDocument/2006/relationships/notesSlide" Target="/ppt/notesSlides/notesSlide7.xml" Id="Rfecf3a796b284af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6095ff722e5464d" /><Relationship Type="http://schemas.openxmlformats.org/officeDocument/2006/relationships/notesSlide" Target="/ppt/notesSlides/notesSlide8.xml" Id="Rb273f6e56ec04c9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ff76268c97d499b" /><Relationship Type="http://schemas.openxmlformats.org/officeDocument/2006/relationships/notesSlide" Target="/ppt/notesSlides/notesSlide9.xml" Id="Rec51a9bc4251403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1983dc184424b8e" /><Relationship Type="http://schemas.openxmlformats.org/officeDocument/2006/relationships/notesSlide" Target="/ppt/notesSlides/notesSlide10.xml" Id="R74089e274999435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ac894ddcfc94cf1" /><Relationship Type="http://schemas.openxmlformats.org/officeDocument/2006/relationships/notesSlide" Target="/ppt/notesSlides/notesSlide11.xml" Id="Ra704627c62164af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68a080fc88f4e92" /><Relationship Type="http://schemas.openxmlformats.org/officeDocument/2006/relationships/notesSlide" Target="/ppt/notesSlides/notesSlide12.xml" Id="R1fc8a6579b95429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86d9278d75d42e0" /><Relationship Type="http://schemas.openxmlformats.org/officeDocument/2006/relationships/notesSlide" Target="/ppt/notesSlides/notesSlide13.xml" Id="R4abfbdbe6cc1471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a8b6c0cec774648" /><Relationship Type="http://schemas.openxmlformats.org/officeDocument/2006/relationships/notesSlide" Target="/ppt/notesSlides/notesSlide14.xml" Id="R8e3a6945c41d41e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c99c403dc3b4d9d" /><Relationship Type="http://schemas.openxmlformats.org/officeDocument/2006/relationships/notesSlide" Target="/ppt/notesSlides/notesSlide15.xml" Id="R3724c6b9b04e408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ec18b372d0a42de" /><Relationship Type="http://schemas.openxmlformats.org/officeDocument/2006/relationships/notesSlide" Target="/ppt/notesSlides/notesSlide16.xml" Id="R7113dc020846429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869d6ee709444b2" /><Relationship Type="http://schemas.openxmlformats.org/officeDocument/2006/relationships/notesSlide" Target="/ppt/notesSlides/notesSlide17.xml" Id="Rb57e737b8aaa406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860a64ce3c34960" /><Relationship Type="http://schemas.openxmlformats.org/officeDocument/2006/relationships/notesSlide" Target="/ppt/notesSlides/notesSlide18.xml" Id="Rf881c67b9240461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b88aad935924a4d" /><Relationship Type="http://schemas.openxmlformats.org/officeDocument/2006/relationships/notesSlide" Target="/ppt/notesSlides/notesSlide19.xml" Id="R080a51e9e24148e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5e1867d50f64116" /><Relationship Type="http://schemas.openxmlformats.org/officeDocument/2006/relationships/notesSlide" Target="/ppt/notesSlides/notesSlide20.xml" Id="Rfe58b5eff40b418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6fb62160ce34a3a" /><Relationship Type="http://schemas.openxmlformats.org/officeDocument/2006/relationships/notesSlide" Target="/ppt/notesSlides/notesSlide21.xml" Id="R1315d2c823f84ef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bdb70316ed34cf7" /><Relationship Type="http://schemas.openxmlformats.org/officeDocument/2006/relationships/notesSlide" Target="/ppt/notesSlides/notesSlide22.xml" Id="Rabb2a347cb4448a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bd37468704940f8" /><Relationship Type="http://schemas.openxmlformats.org/officeDocument/2006/relationships/notesSlide" Target="/ppt/notesSlides/notesSlide23.xml" Id="Rbc47231a82e3415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060a5ef125046c0" /><Relationship Type="http://schemas.openxmlformats.org/officeDocument/2006/relationships/notesSlide" Target="/ppt/notesSlides/notesSlide24.xml" Id="Ra29e5cf031f4412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4049e0bf564441d" /><Relationship Type="http://schemas.openxmlformats.org/officeDocument/2006/relationships/notesSlide" Target="/ppt/notesSlides/notesSlide25.xml" Id="R37ad3ffa87d64ba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9f1064d50684ac0" /><Relationship Type="http://schemas.openxmlformats.org/officeDocument/2006/relationships/notesSlide" Target="/ppt/notesSlides/notesSlide26.xml" Id="R4d3d9043c9a6400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07499797d5b4c10" /><Relationship Type="http://schemas.openxmlformats.org/officeDocument/2006/relationships/notesSlide" Target="/ppt/notesSlides/notesSlide27.xml" Id="R64cc9cbcd63e417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34259a9b5ae44c6" /><Relationship Type="http://schemas.openxmlformats.org/officeDocument/2006/relationships/notesSlide" Target="/ppt/notesSlides/notesSlide28.xml" Id="R44092922010946c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9549961530d42af" /><Relationship Type="http://schemas.openxmlformats.org/officeDocument/2006/relationships/notesSlide" Target="/ppt/notesSlides/notesSlide29.xml" Id="R8e6ae2b2bc7b414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使徒行傳第14章</a:t>
            </a:r>
          </a:p>
          <a:p xmlns:a="http://schemas.openxmlformats.org/drawingml/2006/main">
            <a:pPr algn="ctr">
              <a:buNone/>
            </a:pPr>
            <a:r>
              <a:rPr sz="2000">
                <a:solidFill>
                  <a:srgbClr val="FFFFFF"/>
                </a:solidFill>
                <a:latin typeface="Georgia"/>
                <a:ea typeface="Georgia"/>
                <a:cs typeface="Georgia"/>
              </a:rPr>
              <a:t>Acts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14:1  |  Acts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二人在以哥念同進猶太人的會堂，在那裏講的，叫猶太人和希臘人信的很多。</a:t>
            </a:r>
          </a:p>
          <a:p xmlns:a="http://schemas.openxmlformats.org/drawingml/2006/main">
            <a:pPr algn="ctr">
              <a:buNone/>
            </a:pPr>
            <a:r>
              <a:rPr sz="2100">
                <a:solidFill>
                  <a:srgbClr val="FFFFFF"/>
                </a:solidFill>
                <a:latin typeface="Georgia"/>
                <a:ea typeface="Georgia"/>
                <a:cs typeface="Georgia"/>
              </a:rPr>
              <a:t>And it came to pass in Iconium, that they went both together into the synagogue of the Jews, and so spake, that a great multitude both of the Jews and also of the Greeks believed.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14:2  |  Acts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但那不順從的猶太人聳動外邦人，叫他們心裏惱恨弟兄。</a:t>
            </a:r>
          </a:p>
          <a:p xmlns:a="http://schemas.openxmlformats.org/drawingml/2006/main">
            <a:pPr algn="ctr">
              <a:buNone/>
            </a:pPr>
            <a:r>
              <a:rPr sz="2400">
                <a:solidFill>
                  <a:srgbClr val="FFFFFF"/>
                </a:solidFill>
                <a:latin typeface="Georgia"/>
                <a:ea typeface="Georgia"/>
                <a:cs typeface="Georgia"/>
              </a:rPr>
              <a:t>But the unbelieving Jews stirred up the Gentiles, and made their minds evil affected against the brethren.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14:3  |  Acts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二人在那裏住了多日，倚靠主放膽講道，主藉他們的手施行神蹟奇事，證明他的恩道。</a:t>
            </a:r>
          </a:p>
          <a:p xmlns:a="http://schemas.openxmlformats.org/drawingml/2006/main">
            <a:pPr algn="ctr">
              <a:buNone/>
            </a:pPr>
            <a:r>
              <a:rPr sz="2100">
                <a:solidFill>
                  <a:srgbClr val="FFFFFF"/>
                </a:solidFill>
                <a:latin typeface="Georgia"/>
                <a:ea typeface="Georgia"/>
                <a:cs typeface="Georgia"/>
              </a:rPr>
              <a:t>Long time therefore abode they speaking boldly in the Lord, which gave testimony unto the word of his grace, and granted signs and wonders to be done by their hands.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14:4  |  Acts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城裏的眾人就分了黨，有附從猶太人的，有附從使徒的。</a:t>
            </a:r>
          </a:p>
          <a:p xmlns:a="http://schemas.openxmlformats.org/drawingml/2006/main">
            <a:pPr algn="ctr">
              <a:buNone/>
            </a:pPr>
            <a:r>
              <a:rPr sz="2400">
                <a:solidFill>
                  <a:srgbClr val="FFFFFF"/>
                </a:solidFill>
                <a:latin typeface="Georgia"/>
                <a:ea typeface="Georgia"/>
                <a:cs typeface="Georgia"/>
              </a:rPr>
              <a:t>But the multitude of the city was divided: and part held with the Jews, and part with the apostles.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14:5  |  Acts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那時，外邦人和猶太人，並他們的官長，一齊擁上來，要凌辱使徒，用石頭打他們。</a:t>
            </a:r>
          </a:p>
          <a:p xmlns:a="http://schemas.openxmlformats.org/drawingml/2006/main">
            <a:pPr algn="ctr">
              <a:buNone/>
            </a:pPr>
            <a:r>
              <a:rPr sz="2400">
                <a:solidFill>
                  <a:srgbClr val="FFFFFF"/>
                </a:solidFill>
                <a:latin typeface="Georgia"/>
                <a:ea typeface="Georgia"/>
                <a:cs typeface="Georgia"/>
              </a:rPr>
              <a:t>And when there was an assault made both of the Gentiles, and also of the Jews with their rulers, to use them despitefully, and to stone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14:6  |  Acts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使徒知道了，就逃往呂高尼的路司得、特庇兩個城和周圍地方去，</a:t>
            </a:r>
          </a:p>
          <a:p xmlns:a="http://schemas.openxmlformats.org/drawingml/2006/main">
            <a:pPr algn="ctr">
              <a:buNone/>
            </a:pPr>
            <a:r>
              <a:rPr sz="2400">
                <a:solidFill>
                  <a:srgbClr val="FFFFFF"/>
                </a:solidFill>
                <a:latin typeface="Georgia"/>
                <a:ea typeface="Georgia"/>
                <a:cs typeface="Georgia"/>
              </a:rPr>
              <a:t>They were ware of it, and fled unto Lystra and Derbe, cities of Lycaonia, and unto the region that lieth round about: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14:7  |  Acts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在那裏傳福音。</a:t>
            </a:r>
          </a:p>
          <a:p xmlns:a="http://schemas.openxmlformats.org/drawingml/2006/main">
            <a:pPr algn="ctr">
              <a:buNone/>
            </a:pPr>
            <a:r>
              <a:rPr sz="2800">
                <a:solidFill>
                  <a:srgbClr val="FFFFFF"/>
                </a:solidFill>
                <a:latin typeface="Georgia"/>
                <a:ea typeface="Georgia"/>
                <a:cs typeface="Georgia"/>
              </a:rPr>
              <a:t>And there they preached the gospel.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14:8  |  Acts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路司得城裏坐着一個兩腳無力的人，生來是瘸腿的，從來沒有走過。</a:t>
            </a:r>
          </a:p>
          <a:p xmlns:a="http://schemas.openxmlformats.org/drawingml/2006/main">
            <a:pPr algn="ctr">
              <a:buNone/>
            </a:pPr>
            <a:r>
              <a:rPr sz="2400">
                <a:solidFill>
                  <a:srgbClr val="FFFFFF"/>
                </a:solidFill>
                <a:latin typeface="Georgia"/>
                <a:ea typeface="Georgia"/>
                <a:cs typeface="Georgia"/>
              </a:rPr>
              <a:t>And there sat a certain man at Lystra, impotent in his feet, being a cripple from his mother’s womb, who never had walked: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14:9  |  Acts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他聽保羅講道，保羅定睛看他，見他有信心，可得痊癒，</a:t>
            </a:r>
          </a:p>
          <a:p xmlns:a="http://schemas.openxmlformats.org/drawingml/2006/main">
            <a:pPr algn="ctr">
              <a:buNone/>
            </a:pPr>
            <a:r>
              <a:rPr sz="2400">
                <a:solidFill>
                  <a:srgbClr val="FFFFFF"/>
                </a:solidFill>
                <a:latin typeface="Georgia"/>
                <a:ea typeface="Georgia"/>
                <a:cs typeface="Georgia"/>
              </a:rPr>
              <a:t>The same heard Paul speak: who stedfastly beholding him, and perceiving that he had faith to be healed,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14:10  |  Acts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就大聲說：「你起來，兩腳站直！」那人就跳起來，而且行走。</a:t>
            </a:r>
          </a:p>
          <a:p xmlns:a="http://schemas.openxmlformats.org/drawingml/2006/main">
            <a:pPr algn="ctr">
              <a:buNone/>
            </a:pPr>
            <a:r>
              <a:rPr sz="2800">
                <a:solidFill>
                  <a:srgbClr val="FFFFFF"/>
                </a:solidFill>
                <a:latin typeface="Georgia"/>
                <a:ea typeface="Georgia"/>
                <a:cs typeface="Georgia"/>
              </a:rPr>
              <a:t>Said with a loud voice, Stand upright on thy feet. And he leaped and walked.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14:11  |  Acts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眾人看見保羅所做的事，就用呂高尼的話大聲說：「有神藉着人形降臨在我們中間了。」</a:t>
            </a:r>
          </a:p>
          <a:p xmlns:a="http://schemas.openxmlformats.org/drawingml/2006/main">
            <a:pPr algn="ctr">
              <a:buNone/>
            </a:pPr>
            <a:r>
              <a:rPr sz="2100">
                <a:solidFill>
                  <a:srgbClr val="FFFFFF"/>
                </a:solidFill>
                <a:latin typeface="Georgia"/>
                <a:ea typeface="Georgia"/>
                <a:cs typeface="Georgia"/>
              </a:rPr>
              <a:t>And when the people saw what Paul had done, they lifted up their voices, saying in the speech of Lycaonia, The gods are come down to us in the likeness of men.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14:12  |  Acts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於是稱巴拿巴為宙斯，稱保羅為希耳米，因為他說話領首。</a:t>
            </a:r>
          </a:p>
          <a:p xmlns:a="http://schemas.openxmlformats.org/drawingml/2006/main">
            <a:pPr algn="ctr">
              <a:buNone/>
            </a:pPr>
            <a:r>
              <a:rPr sz="2400">
                <a:solidFill>
                  <a:srgbClr val="FFFFFF"/>
                </a:solidFill>
                <a:latin typeface="Georgia"/>
                <a:ea typeface="Georgia"/>
                <a:cs typeface="Georgia"/>
              </a:rPr>
              <a:t>And they called Barnabas, Jupiter; and Paul, Mercurius, because he was the chief speaker.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14:13  |  Acts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有城外宙斯[廟]的祭司牽着牛，拿着花圈，來到門前，要同眾人[向使徒]獻祭。</a:t>
            </a:r>
          </a:p>
          <a:p xmlns:a="http://schemas.openxmlformats.org/drawingml/2006/main">
            <a:pPr algn="ctr">
              <a:buNone/>
            </a:pPr>
            <a:r>
              <a:rPr sz="2400">
                <a:solidFill>
                  <a:srgbClr val="FFFFFF"/>
                </a:solidFill>
                <a:latin typeface="Georgia"/>
                <a:ea typeface="Georgia"/>
                <a:cs typeface="Georgia"/>
              </a:rPr>
              <a:t>Then the priest of Jupiter, which was before their city, brought oxen and garlands unto the gates, and would have done sacrifice with the people.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14:14  |  Acts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巴拿巴、保羅二使徒聽見，就撕開衣裳，跳進眾人中間，喊着說：</a:t>
            </a:r>
          </a:p>
          <a:p xmlns:a="http://schemas.openxmlformats.org/drawingml/2006/main">
            <a:pPr algn="ctr">
              <a:buNone/>
            </a:pPr>
            <a:r>
              <a:rPr sz="2400">
                <a:solidFill>
                  <a:srgbClr val="FFFFFF"/>
                </a:solidFill>
                <a:latin typeface="Georgia"/>
                <a:ea typeface="Georgia"/>
                <a:cs typeface="Georgia"/>
              </a:rPr>
              <a:t>Which when the apostles, Barnabas and Paul, heard of, they rent their clothes, and ran in among the people, crying out,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14:15  |  Acts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「諸君，為甚麼做這事呢？我們也是人，性情和你們一樣。我們傳福音給你們，是叫你們離棄這些虛妄，歸向那創造天、地、海，和其中萬物的永生神。</a:t>
            </a:r>
          </a:p>
          <a:p xmlns:a="http://schemas.openxmlformats.org/drawingml/2006/main">
            <a:pPr algn="ctr">
              <a:buNone/>
            </a:pPr>
            <a:r>
              <a:rPr sz="1800">
                <a:solidFill>
                  <a:srgbClr val="FFFFFF"/>
                </a:solidFill>
                <a:latin typeface="Georgia"/>
                <a:ea typeface="Georgia"/>
                <a:cs typeface="Georgia"/>
              </a:rPr>
              <a:t>And saying, Sirs, why do ye these things? We also are men of like passions with you, and preach unto you that ye should turn from these vanities unto the living God, which made heaven, and earth, and the sea, and all things that are therein: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14:16  |  Acts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他在從前的世代，任憑萬國各行其道；</a:t>
            </a:r>
          </a:p>
          <a:p xmlns:a="http://schemas.openxmlformats.org/drawingml/2006/main">
            <a:pPr algn="ctr">
              <a:buNone/>
            </a:pPr>
            <a:r>
              <a:rPr sz="2800">
                <a:solidFill>
                  <a:srgbClr val="FFFFFF"/>
                </a:solidFill>
                <a:latin typeface="Georgia"/>
                <a:ea typeface="Georgia"/>
                <a:cs typeface="Georgia"/>
              </a:rPr>
              <a:t>Who in times past suffered all nations to walk in their own ways.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14:17  |  Acts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然而為自己未嘗不顯出證據來，就如常施恩惠，從天降雨，賞賜豐年，叫你們飲食飽足，滿心喜樂。」</a:t>
            </a:r>
          </a:p>
          <a:p xmlns:a="http://schemas.openxmlformats.org/drawingml/2006/main">
            <a:pPr algn="ctr">
              <a:buNone/>
            </a:pPr>
            <a:r>
              <a:rPr sz="2100">
                <a:solidFill>
                  <a:srgbClr val="FFFFFF"/>
                </a:solidFill>
                <a:latin typeface="Georgia"/>
                <a:ea typeface="Georgia"/>
                <a:cs typeface="Georgia"/>
              </a:rPr>
              <a:t>Nevertheless he left not himself without witness, in that he did good, and gave us rain from heaven, and fruitful seasons, filling our hearts with food and gladness.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14:18  |  Acts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二人說了這些話，僅僅地攔住眾人不獻祭與他們。</a:t>
            </a:r>
          </a:p>
          <a:p xmlns:a="http://schemas.openxmlformats.org/drawingml/2006/main">
            <a:pPr algn="ctr">
              <a:buNone/>
            </a:pPr>
            <a:r>
              <a:rPr sz="2400">
                <a:solidFill>
                  <a:srgbClr val="FFFFFF"/>
                </a:solidFill>
                <a:latin typeface="Georgia"/>
                <a:ea typeface="Georgia"/>
                <a:cs typeface="Georgia"/>
              </a:rPr>
              <a:t>And with these sayings scarce restrained they the people, that they had not done sacrifice unto them.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14:19  |  Acts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但有些猶太人從安提阿和以哥念來，挑唆眾人，就用石頭打保羅，以為他是死了，便拖到城外。</a:t>
            </a:r>
          </a:p>
          <a:p xmlns:a="http://schemas.openxmlformats.org/drawingml/2006/main">
            <a:pPr algn="ctr">
              <a:buNone/>
            </a:pPr>
            <a:r>
              <a:rPr sz="2100">
                <a:solidFill>
                  <a:srgbClr val="FFFFFF"/>
                </a:solidFill>
                <a:latin typeface="Georgia"/>
                <a:ea typeface="Georgia"/>
                <a:cs typeface="Georgia"/>
              </a:rPr>
              <a:t>And there came thither certain Jews from Antioch and Iconium, who persuaded the people, and, having stoned Paul, drew him out of the city, supposing he had been dead.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14:20  |  Acts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門徒正圍着他，他就起來，走進城去。 第二天，同巴拿巴往特庇去，</a:t>
            </a:r>
          </a:p>
          <a:p xmlns:a="http://schemas.openxmlformats.org/drawingml/2006/main">
            <a:pPr algn="ctr">
              <a:buNone/>
            </a:pPr>
            <a:r>
              <a:rPr sz="2400">
                <a:solidFill>
                  <a:srgbClr val="FFFFFF"/>
                </a:solidFill>
                <a:latin typeface="Georgia"/>
                <a:ea typeface="Georgia"/>
                <a:cs typeface="Georgia"/>
              </a:rPr>
              <a:t>Howbeit, as the disciples stood round about him, he rose up, and came into the city: and the next day he departed with Barnabas to Derbe.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14:21  |  Acts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對那城裏[的人]傳了福音，使好些人作門徒，就回路司得、以哥念、安提阿去，</a:t>
            </a:r>
          </a:p>
          <a:p xmlns:a="http://schemas.openxmlformats.org/drawingml/2006/main">
            <a:pPr algn="ctr">
              <a:buNone/>
            </a:pPr>
            <a:r>
              <a:rPr sz="2400">
                <a:solidFill>
                  <a:srgbClr val="FFFFFF"/>
                </a:solidFill>
                <a:latin typeface="Georgia"/>
                <a:ea typeface="Georgia"/>
                <a:cs typeface="Georgia"/>
              </a:rPr>
              <a:t>And when they had preached the gospel to that city, and had taught many, they returned again to Lystra, and to Iconium, and Antioch,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14:22  |  Acts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堅固門徒的心，勸他們恆守所信的道；又說：「我們進入神的國，必須經歷許多艱難。」</a:t>
            </a:r>
          </a:p>
          <a:p xmlns:a="http://schemas.openxmlformats.org/drawingml/2006/main">
            <a:pPr algn="ctr">
              <a:buNone/>
            </a:pPr>
            <a:r>
              <a:rPr sz="2100">
                <a:solidFill>
                  <a:srgbClr val="FFFFFF"/>
                </a:solidFill>
                <a:latin typeface="Georgia"/>
                <a:ea typeface="Georgia"/>
                <a:cs typeface="Georgia"/>
              </a:rPr>
              <a:t>Confirming the souls of the disciples, and exhorting them to continue in the faith, and that we must through much tribulation enter into the kingdom of God.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14:23  |  Acts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二人在各教會中選立了長老，又禁食禱告，就把他們交託所信的主。</a:t>
            </a:r>
          </a:p>
          <a:p xmlns:a="http://schemas.openxmlformats.org/drawingml/2006/main">
            <a:pPr algn="ctr">
              <a:buNone/>
            </a:pPr>
            <a:r>
              <a:rPr sz="2400">
                <a:solidFill>
                  <a:srgbClr val="FFFFFF"/>
                </a:solidFill>
                <a:latin typeface="Georgia"/>
                <a:ea typeface="Georgia"/>
                <a:cs typeface="Georgia"/>
              </a:rPr>
              <a:t>And when they had ordained them elders in every church, and had prayed with fasting, they commended them to the Lord, on whom they believed.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14:24  |  Acts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二人經過彼西底，來到旁非利亞。</a:t>
            </a:r>
          </a:p>
          <a:p xmlns:a="http://schemas.openxmlformats.org/drawingml/2006/main">
            <a:pPr algn="ctr">
              <a:buNone/>
            </a:pPr>
            <a:r>
              <a:rPr sz="2800">
                <a:solidFill>
                  <a:srgbClr val="FFFFFF"/>
                </a:solidFill>
                <a:latin typeface="Georgia"/>
                <a:ea typeface="Georgia"/>
                <a:cs typeface="Georgia"/>
              </a:rPr>
              <a:t>And after they had passed throughout Pisidia, they came to Pamphylia.</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14:25  |  Acts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在別加講了道，就下亞大利去，</a:t>
            </a:r>
          </a:p>
          <a:p xmlns:a="http://schemas.openxmlformats.org/drawingml/2006/main">
            <a:pPr algn="ctr">
              <a:buNone/>
            </a:pPr>
            <a:r>
              <a:rPr sz="2800">
                <a:solidFill>
                  <a:srgbClr val="FFFFFF"/>
                </a:solidFill>
                <a:latin typeface="Georgia"/>
                <a:ea typeface="Georgia"/>
                <a:cs typeface="Georgia"/>
              </a:rPr>
              <a:t>And when they had preached the word in Perga, they went down into Attalia:</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14:26  |  Acts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從那裏坐船，往安提阿去。當初，他們被眾人所託、蒙神之恩、要辦現在所做之工，就是在這地方。</a:t>
            </a:r>
          </a:p>
          <a:p xmlns:a="http://schemas.openxmlformats.org/drawingml/2006/main">
            <a:pPr algn="ctr">
              <a:buNone/>
            </a:pPr>
            <a:r>
              <a:rPr sz="2400">
                <a:solidFill>
                  <a:srgbClr val="FFFFFF"/>
                </a:solidFill>
                <a:latin typeface="Georgia"/>
                <a:ea typeface="Georgia"/>
                <a:cs typeface="Georgia"/>
              </a:rPr>
              <a:t>And thence sailed to Antioch, from whence they had been recommended to the grace of God for the work which they fulfilled.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14:27  |  Acts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到了那裏，聚集了會眾，就述說神藉他們所行的一切事，並神怎樣為外邦人開了信道的門。</a:t>
            </a:r>
          </a:p>
          <a:p xmlns:a="http://schemas.openxmlformats.org/drawingml/2006/main">
            <a:pPr algn="ctr">
              <a:buNone/>
            </a:pPr>
            <a:r>
              <a:rPr sz="2100">
                <a:solidFill>
                  <a:srgbClr val="FFFFFF"/>
                </a:solidFill>
                <a:latin typeface="Georgia"/>
                <a:ea typeface="Georgia"/>
                <a:cs typeface="Georgia"/>
              </a:rPr>
              <a:t>And when they were come, and had gathered the church together, they rehearsed all that God had done with them, and how he had opened the door of faith unto the Gentiles.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14:28  |  Acts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二人就在那裏同門徒住了多日。</a:t>
            </a:r>
          </a:p>
          <a:p xmlns:a="http://schemas.openxmlformats.org/drawingml/2006/main">
            <a:pPr algn="ctr">
              <a:buNone/>
            </a:pPr>
            <a:r>
              <a:rPr sz="2800">
                <a:solidFill>
                  <a:srgbClr val="FFFFFF"/>
                </a:solidFill>
                <a:latin typeface="Georgia"/>
                <a:ea typeface="Georgia"/>
                <a:cs typeface="Georgia"/>
              </a:rPr>
              <a:t>And there they abode long time with the disciples.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2026-08-30T07:08:40.7820000Z</dcterms:created>
  <dcterms:modified xsi:type="dcterms:W3CDTF">2026-08-30T07:08:40.7820000Z</dcterms:modified>
</coreProperties>
</file>