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c81e78d9a1343ab" /><Relationship Type="http://schemas.openxmlformats.org/officeDocument/2006/relationships/extended-properties" Target="/docProps/app.xml" Id="R0dcb537c35a74466" /><Relationship Type="http://schemas.openxmlformats.org/officeDocument/2006/relationships/officeDocument" Target="/ppt/presentation.xml" Id="R40c49814e8b442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43120d826d4b9e"/>
  </p:sldMasterIdLst>
  <p:notesMasterIdLst>
    <p:notesMasterId xmlns:r="http://schemas.openxmlformats.org/officeDocument/2006/relationships" r:id="Rf883d5e1ad3643ac"/>
  </p:notesMasterIdLst>
  <p:sldIdLst>
    <p:sldId xmlns:r="http://schemas.openxmlformats.org/officeDocument/2006/relationships" id="256" r:id="R1c77720fe44c4ea9"/>
    <p:sldId xmlns:r="http://schemas.openxmlformats.org/officeDocument/2006/relationships" id="257" r:id="R444e184e628442d9"/>
    <p:sldId xmlns:r="http://schemas.openxmlformats.org/officeDocument/2006/relationships" id="258" r:id="Ree9a22eb4bdc4054"/>
    <p:sldId xmlns:r="http://schemas.openxmlformats.org/officeDocument/2006/relationships" id="259" r:id="R7d2a37a289d0451f"/>
    <p:sldId xmlns:r="http://schemas.openxmlformats.org/officeDocument/2006/relationships" id="260" r:id="Re6c7ffd6d3e547e9"/>
    <p:sldId xmlns:r="http://schemas.openxmlformats.org/officeDocument/2006/relationships" id="261" r:id="R0e455c7a6cb74862"/>
    <p:sldId xmlns:r="http://schemas.openxmlformats.org/officeDocument/2006/relationships" id="262" r:id="Ra976ce7038fa4335"/>
    <p:sldId xmlns:r="http://schemas.openxmlformats.org/officeDocument/2006/relationships" id="263" r:id="Ra0a372a53f8c4fcf"/>
    <p:sldId xmlns:r="http://schemas.openxmlformats.org/officeDocument/2006/relationships" id="264" r:id="R739c1cece81746f6"/>
    <p:sldId xmlns:r="http://schemas.openxmlformats.org/officeDocument/2006/relationships" id="265" r:id="Rc3ca825fea7b4dc9"/>
    <p:sldId xmlns:r="http://schemas.openxmlformats.org/officeDocument/2006/relationships" id="266" r:id="Rd87a079184a84e9f"/>
    <p:sldId xmlns:r="http://schemas.openxmlformats.org/officeDocument/2006/relationships" id="267" r:id="R7c845aa1cd20498f"/>
    <p:sldId xmlns:r="http://schemas.openxmlformats.org/officeDocument/2006/relationships" id="268" r:id="R5cba456832e74c7c"/>
    <p:sldId xmlns:r="http://schemas.openxmlformats.org/officeDocument/2006/relationships" id="269" r:id="R316e733869b741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29bfb0967f4761" /><Relationship Type="http://schemas.openxmlformats.org/officeDocument/2006/relationships/slideMaster" Target="/ppt/slideMasters/slideMaster1.xml" Id="Rfb43120d826d4b9e" /><Relationship Type="http://schemas.openxmlformats.org/officeDocument/2006/relationships/notesMaster" Target="/ppt/notesMasters/notesMaster1.xml" Id="Rf883d5e1ad3643ac" /><Relationship Type="http://schemas.openxmlformats.org/officeDocument/2006/relationships/presProps" Target="/ppt/presProps.xml" Id="R277167d2a2f44845" /><Relationship Type="http://schemas.openxmlformats.org/officeDocument/2006/relationships/tableStyles" Target="/ppt/tableStyles.xml" Id="R05f23cd90c2e4920" /><Relationship Type="http://schemas.openxmlformats.org/officeDocument/2006/relationships/slide" Target="/ppt/slides/slide1.xml" Id="R1c77720fe44c4ea9" /><Relationship Type="http://schemas.openxmlformats.org/officeDocument/2006/relationships/slide" Target="/ppt/slides/slide2.xml" Id="R444e184e628442d9" /><Relationship Type="http://schemas.openxmlformats.org/officeDocument/2006/relationships/slide" Target="/ppt/slides/slide3.xml" Id="Ree9a22eb4bdc4054" /><Relationship Type="http://schemas.openxmlformats.org/officeDocument/2006/relationships/slide" Target="/ppt/slides/slide4.xml" Id="R7d2a37a289d0451f" /><Relationship Type="http://schemas.openxmlformats.org/officeDocument/2006/relationships/slide" Target="/ppt/slides/slide5.xml" Id="Re6c7ffd6d3e547e9" /><Relationship Type="http://schemas.openxmlformats.org/officeDocument/2006/relationships/slide" Target="/ppt/slides/slide6.xml" Id="R0e455c7a6cb74862" /><Relationship Type="http://schemas.openxmlformats.org/officeDocument/2006/relationships/slide" Target="/ppt/slides/slide7.xml" Id="Ra976ce7038fa4335" /><Relationship Type="http://schemas.openxmlformats.org/officeDocument/2006/relationships/slide" Target="/ppt/slides/slide8.xml" Id="Ra0a372a53f8c4fcf" /><Relationship Type="http://schemas.openxmlformats.org/officeDocument/2006/relationships/slide" Target="/ppt/slides/slide9.xml" Id="R739c1cece81746f6" /><Relationship Type="http://schemas.openxmlformats.org/officeDocument/2006/relationships/slide" Target="/ppt/slides/slide10.xml" Id="Rc3ca825fea7b4dc9" /><Relationship Type="http://schemas.openxmlformats.org/officeDocument/2006/relationships/slide" Target="/ppt/slides/slide11.xml" Id="Rd87a079184a84e9f" /><Relationship Type="http://schemas.openxmlformats.org/officeDocument/2006/relationships/slide" Target="/ppt/slides/slide12.xml" Id="R7c845aa1cd20498f" /><Relationship Type="http://schemas.openxmlformats.org/officeDocument/2006/relationships/slide" Target="/ppt/slides/slide13.xml" Id="R5cba456832e74c7c" /><Relationship Type="http://schemas.openxmlformats.org/officeDocument/2006/relationships/slide" Target="/ppt/slides/slide14.xml" Id="R316e733869b741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41a138579941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11eeed0c1a41b4" /><Relationship Type="http://schemas.openxmlformats.org/officeDocument/2006/relationships/notesMaster" Target="/ppt/notesMasters/notesMaster1.xml" Id="Rd31bae5da2224f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b333f69cde459d" /><Relationship Type="http://schemas.openxmlformats.org/officeDocument/2006/relationships/notesMaster" Target="/ppt/notesMasters/notesMaster1.xml" Id="R140c796cd72045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19072b33df4337" /><Relationship Type="http://schemas.openxmlformats.org/officeDocument/2006/relationships/notesMaster" Target="/ppt/notesMasters/notesMaster1.xml" Id="R5c461d361cf948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6ae64c5f5d4099" /><Relationship Type="http://schemas.openxmlformats.org/officeDocument/2006/relationships/notesMaster" Target="/ppt/notesMasters/notesMaster1.xml" Id="R9d2a3fa969aa4d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da1b70b1594100" /><Relationship Type="http://schemas.openxmlformats.org/officeDocument/2006/relationships/notesMaster" Target="/ppt/notesMasters/notesMaster1.xml" Id="R52000e676c2147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142a66da2f488e" /><Relationship Type="http://schemas.openxmlformats.org/officeDocument/2006/relationships/notesMaster" Target="/ppt/notesMasters/notesMaster1.xml" Id="R95a32120614442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7ce28212a24f10" /><Relationship Type="http://schemas.openxmlformats.org/officeDocument/2006/relationships/notesMaster" Target="/ppt/notesMasters/notesMaster1.xml" Id="R227f8e8faa1e43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2b3638eca845b9" /><Relationship Type="http://schemas.openxmlformats.org/officeDocument/2006/relationships/notesMaster" Target="/ppt/notesMasters/notesMaster1.xml" Id="Rcbf98831a6214f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e6f57802864e9d" /><Relationship Type="http://schemas.openxmlformats.org/officeDocument/2006/relationships/notesMaster" Target="/ppt/notesMasters/notesMaster1.xml" Id="R3eeda326a1a84f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83f822c3714fa0" /><Relationship Type="http://schemas.openxmlformats.org/officeDocument/2006/relationships/notesMaster" Target="/ppt/notesMasters/notesMaster1.xml" Id="Ra6b2d52ccbdb4f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848414cbb64d5d" /><Relationship Type="http://schemas.openxmlformats.org/officeDocument/2006/relationships/notesMaster" Target="/ppt/notesMasters/notesMaster1.xml" Id="Re7e223563d5949c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4b9584639a14b36" /><Relationship Type="http://schemas.openxmlformats.org/officeDocument/2006/relationships/notesMaster" Target="/ppt/notesMasters/notesMaster1.xml" Id="Rb871e96da42d4b6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41a1bea00694402" /><Relationship Type="http://schemas.openxmlformats.org/officeDocument/2006/relationships/notesMaster" Target="/ppt/notesMasters/notesMaster1.xml" Id="R3b49ae9d1ff543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2fe63ab19534e52" /><Relationship Type="http://schemas.openxmlformats.org/officeDocument/2006/relationships/notesMaster" Target="/ppt/notesMasters/notesMaster1.xml" Id="R380fe95b14924a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459855c2cf47ef" /><Relationship Type="http://schemas.openxmlformats.org/officeDocument/2006/relationships/image" Target="/ppt/media/image.png" Id="Rdea8ee80d8904b58" /><Relationship Type="http://schemas.openxmlformats.org/officeDocument/2006/relationships/image" Target="/ppt/media/image2.png" Id="Rb741e1e4b8814f7f" /><Relationship Type="http://schemas.openxmlformats.org/officeDocument/2006/relationships/image" Target="/ppt/media/image.jpeg" Id="R4d3972405c4e4b2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f479c975df492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ea8ee80d8904b5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741e1e4b8814f7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3972405c4e4b2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19a7d5d8724ff4" /><Relationship Type="http://schemas.openxmlformats.org/officeDocument/2006/relationships/slideLayout" Target="/ppt/slideLayouts/slideLayout1.xml" Id="R4e6ab80d85d34f00" /><Relationship Type="http://schemas.openxmlformats.org/officeDocument/2006/relationships/slideLayout" Target="/ppt/slideLayouts/slideLayout2.xml" Id="R9da790ee66f9472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6ab80d85d34f00"/>
    <p:sldLayoutId xmlns:r="http://schemas.openxmlformats.org/officeDocument/2006/relationships" id="2147483650" r:id="R9da790ee66f9472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898b9f23cf4be8" /><Relationship Type="http://schemas.openxmlformats.org/officeDocument/2006/relationships/notesSlide" Target="/ppt/notesSlides/notesSlide1.xml" Id="Rb0db09142b89480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ad3960639e489d" /><Relationship Type="http://schemas.openxmlformats.org/officeDocument/2006/relationships/notesSlide" Target="/ppt/notesSlides/notesSlide2.xml" Id="Ra56ff1319269418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002ee437ed4e29" /><Relationship Type="http://schemas.openxmlformats.org/officeDocument/2006/relationships/notesSlide" Target="/ppt/notesSlides/notesSlide3.xml" Id="R2e04f16615d74f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1b0dfcdf854767" /><Relationship Type="http://schemas.openxmlformats.org/officeDocument/2006/relationships/notesSlide" Target="/ppt/notesSlides/notesSlide4.xml" Id="R4bcb35a6222d4db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9c25705bc8426d" /><Relationship Type="http://schemas.openxmlformats.org/officeDocument/2006/relationships/notesSlide" Target="/ppt/notesSlides/notesSlide5.xml" Id="R826024ffb06d43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d6a704474d4e0c" /><Relationship Type="http://schemas.openxmlformats.org/officeDocument/2006/relationships/notesSlide" Target="/ppt/notesSlides/notesSlide6.xml" Id="Ra985d378ad544b2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15756220ab4442" /><Relationship Type="http://schemas.openxmlformats.org/officeDocument/2006/relationships/notesSlide" Target="/ppt/notesSlides/notesSlide7.xml" Id="R18b26cdd63964a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385f746fbd445c" /><Relationship Type="http://schemas.openxmlformats.org/officeDocument/2006/relationships/notesSlide" Target="/ppt/notesSlides/notesSlide8.xml" Id="R6acd91cd755341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25a365043e44ae" /><Relationship Type="http://schemas.openxmlformats.org/officeDocument/2006/relationships/notesSlide" Target="/ppt/notesSlides/notesSlide9.xml" Id="Re7161225b13c42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047473ffc34e94" /><Relationship Type="http://schemas.openxmlformats.org/officeDocument/2006/relationships/notesSlide" Target="/ppt/notesSlides/notesSlide10.xml" Id="R0190359a776c483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c720a7999e4086" /><Relationship Type="http://schemas.openxmlformats.org/officeDocument/2006/relationships/notesSlide" Target="/ppt/notesSlides/notesSlide11.xml" Id="R11474bea7b6b4b6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38853020ca48ce" /><Relationship Type="http://schemas.openxmlformats.org/officeDocument/2006/relationships/notesSlide" Target="/ppt/notesSlides/notesSlide12.xml" Id="R9d62b3190716489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3e2814ba404e88" /><Relationship Type="http://schemas.openxmlformats.org/officeDocument/2006/relationships/notesSlide" Target="/ppt/notesSlides/notesSlide13.xml" Id="R67c6c19b136f4c8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46c8536e944d23" /><Relationship Type="http://schemas.openxmlformats.org/officeDocument/2006/relationships/notesSlide" Target="/ppt/notesSlides/notesSlide14.xml" Id="R9dbf53c427044e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Revelation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8:1  |  Revelation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羔羊揭開第七印的時候，天上寂靜約有二刻。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had opened the seventh seal, there was silence in heaven about the space of half an hour.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8:2  |  Revelation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我看見那站在神面前的七位天使，有七枝號賜給他們。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saw the seven angels which stood before God; and to them were given seven trumpets.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8:3  |  Revelation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另有一位天使，拿着金香爐來，站在祭壇旁邊。有許多香賜給他，要和眾聖徒的祈禱一同獻在寶座前的金壇上。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another angel came and stood at the altar, having a golden censer; and there was given unto him much incense, that he should offer it with the prayers of all saints upon the golden altar which was before the throne.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8:4  |  Revelation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那香的煙和眾聖徒的祈禱從天使的手中一同升到神面前。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smoke of the incense, which came with the prayers of the saints, ascended up before God out of the angel’s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8:5  |  Revelation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天使拿着香爐，盛滿了壇上的火，倒在地上；隨有雷轟、大聲、閃電、地震。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angel took the censer, and filled it with fire of the altar, and cast it into the earth: and there were voices, and thunderings, and lightnings, and an earthquake.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8:6  |  Revelation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拿着七枝號的七位天使就預備要吹。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seven angels which had the seven trumpets prepared themselves to sound.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8:7  |  Revelation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第一位天使吹號，就有雹子與火攙着血丟在地上；地的三分之一和樹的三分之一被燒了，一切的青草也被燒了。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first angel sounded, and there followed hail and fire mingled with blood, and they were cast upon the earth: and the third part of trees was burnt up, and all green grass was burnt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8:8  |  Revelation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第二位天使吹號，就有彷彿火燒着的大山扔在海中；海的三分之一變成血，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second angel sounded, and as it were a great mountain burning with fire was cast into the sea: and the third part of the sea became blood;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8:9  |  Revelation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海中的活物死了三分之一，船隻也壞了三分之一。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third part of the creatures which were in the sea, and had life, died; and the third part of the ships were destroyed.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8:10  |  Revelation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第三位天使吹號，就有燒着的大星，好像火把從天上落下來，落在江河的三分之一和眾水的泉源上。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third angel sounded, and there fell a great star from heaven, burning as it were a lamp, and it fell upon the third part of the rivers, and upon the fountains of waters;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8:11  |  Revelation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（這星名叫「茵蔯」。）眾水的三分之一變為茵蔯，因水變苦，就死了許多人。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name of the star is called Wormwood: and the third part of the waters became wormwood; and many men died of the waters, because they were made bitter.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8:12  |  Revelation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第四位天使吹號，日頭的三分之一、月亮的三分之一、星辰的三分之一都被擊打，以致日月星的三分之一黑暗了，白晝的三分之一沒有光，黑夜也是這樣。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fourth angel sounded, and the third part of the sun was smitten, and the third part of the moon, and the third part of the stars; so as the third part of them was darkened, and the day shone not for a third part of it, and the night likewise.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啟示錄 8:13  |  Revelation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我又看見一個鷹飛在空中，並聽見牠大聲說：「三位天使要吹那其餘的號。你們住在地上的民，禍哉！禍哉！禍哉！」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beheld, and heard an angel flying through the midst of heaven, saying with a loud voice, Woe, woe, woe, to the inhabiters of the earth by reason of the other voices of the trumpet of the three angels, which are yet to sound!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2026-08-30T06:43:29.4520000Z</dcterms:created>
  <dcterms:modified xsi:type="dcterms:W3CDTF">2026-08-30T06:43:29.4520000Z</dcterms:modified>
</coreProperties>
</file>