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ec030f73564c37" /><Relationship Type="http://schemas.openxmlformats.org/officeDocument/2006/relationships/extended-properties" Target="/docProps/app.xml" Id="R2f0a258d64d44fff" /><Relationship Type="http://schemas.openxmlformats.org/officeDocument/2006/relationships/officeDocument" Target="/ppt/presentation.xml" Id="Rfd83edf2816a4e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609a21bb004191"/>
  </p:sldMasterIdLst>
  <p:notesMasterIdLst>
    <p:notesMasterId xmlns:r="http://schemas.openxmlformats.org/officeDocument/2006/relationships" r:id="R37ae29dd7de44bae"/>
  </p:notesMasterIdLst>
  <p:sldIdLst>
    <p:sldId xmlns:r="http://schemas.openxmlformats.org/officeDocument/2006/relationships" id="256" r:id="Rc7c68494ce93494a"/>
    <p:sldId xmlns:r="http://schemas.openxmlformats.org/officeDocument/2006/relationships" id="257" r:id="Rfc766e58688d4d83"/>
    <p:sldId xmlns:r="http://schemas.openxmlformats.org/officeDocument/2006/relationships" id="258" r:id="R1680ef3c0b5c4b0c"/>
    <p:sldId xmlns:r="http://schemas.openxmlformats.org/officeDocument/2006/relationships" id="259" r:id="Rc4e2a707a22d453a"/>
    <p:sldId xmlns:r="http://schemas.openxmlformats.org/officeDocument/2006/relationships" id="260" r:id="Rd383a602425e4525"/>
    <p:sldId xmlns:r="http://schemas.openxmlformats.org/officeDocument/2006/relationships" id="261" r:id="R0b9ff3bee6cb4a5c"/>
    <p:sldId xmlns:r="http://schemas.openxmlformats.org/officeDocument/2006/relationships" id="262" r:id="R27e48d5e03324424"/>
    <p:sldId xmlns:r="http://schemas.openxmlformats.org/officeDocument/2006/relationships" id="263" r:id="R66ad408dfc9848c0"/>
    <p:sldId xmlns:r="http://schemas.openxmlformats.org/officeDocument/2006/relationships" id="264" r:id="R57d5c007b4374fa2"/>
    <p:sldId xmlns:r="http://schemas.openxmlformats.org/officeDocument/2006/relationships" id="265" r:id="R2a417ebcc5184e1d"/>
    <p:sldId xmlns:r="http://schemas.openxmlformats.org/officeDocument/2006/relationships" id="266" r:id="R1546671a538d4a7e"/>
    <p:sldId xmlns:r="http://schemas.openxmlformats.org/officeDocument/2006/relationships" id="267" r:id="Rc56daef2bbc848db"/>
    <p:sldId xmlns:r="http://schemas.openxmlformats.org/officeDocument/2006/relationships" id="268" r:id="R68fa076293784745"/>
    <p:sldId xmlns:r="http://schemas.openxmlformats.org/officeDocument/2006/relationships" id="269" r:id="R62a56e7614704d84"/>
    <p:sldId xmlns:r="http://schemas.openxmlformats.org/officeDocument/2006/relationships" id="270" r:id="R798ff499627746d5"/>
    <p:sldId xmlns:r="http://schemas.openxmlformats.org/officeDocument/2006/relationships" id="271" r:id="R832c7360b5634df5"/>
    <p:sldId xmlns:r="http://schemas.openxmlformats.org/officeDocument/2006/relationships" id="272" r:id="Rb9cb9829d3734002"/>
    <p:sldId xmlns:r="http://schemas.openxmlformats.org/officeDocument/2006/relationships" id="273" r:id="Rd370b24d75a44d4a"/>
    <p:sldId xmlns:r="http://schemas.openxmlformats.org/officeDocument/2006/relationships" id="274" r:id="R06887817d33347fa"/>
    <p:sldId xmlns:r="http://schemas.openxmlformats.org/officeDocument/2006/relationships" id="275" r:id="R9c79840778244fc4"/>
    <p:sldId xmlns:r="http://schemas.openxmlformats.org/officeDocument/2006/relationships" id="276" r:id="R946098a57dbd4ac8"/>
    <p:sldId xmlns:r="http://schemas.openxmlformats.org/officeDocument/2006/relationships" id="277" r:id="Rf8ebd0e50bef4628"/>
    <p:sldId xmlns:r="http://schemas.openxmlformats.org/officeDocument/2006/relationships" id="278" r:id="R937d3a4ae0f8447c"/>
    <p:sldId xmlns:r="http://schemas.openxmlformats.org/officeDocument/2006/relationships" id="279" r:id="R1c591db7be9d4305"/>
    <p:sldId xmlns:r="http://schemas.openxmlformats.org/officeDocument/2006/relationships" id="280" r:id="Ra593836197584f7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ce3879ae474739" /><Relationship Type="http://schemas.openxmlformats.org/officeDocument/2006/relationships/slideMaster" Target="/ppt/slideMasters/slideMaster1.xml" Id="R6c609a21bb004191" /><Relationship Type="http://schemas.openxmlformats.org/officeDocument/2006/relationships/notesMaster" Target="/ppt/notesMasters/notesMaster1.xml" Id="R37ae29dd7de44bae" /><Relationship Type="http://schemas.openxmlformats.org/officeDocument/2006/relationships/presProps" Target="/ppt/presProps.xml" Id="R68de7de2880b439b" /><Relationship Type="http://schemas.openxmlformats.org/officeDocument/2006/relationships/tableStyles" Target="/ppt/tableStyles.xml" Id="Raf9016fbd39f46c2" /><Relationship Type="http://schemas.openxmlformats.org/officeDocument/2006/relationships/slide" Target="/ppt/slides/slide1.xml" Id="Rc7c68494ce93494a" /><Relationship Type="http://schemas.openxmlformats.org/officeDocument/2006/relationships/slide" Target="/ppt/slides/slide2.xml" Id="Rfc766e58688d4d83" /><Relationship Type="http://schemas.openxmlformats.org/officeDocument/2006/relationships/slide" Target="/ppt/slides/slide3.xml" Id="R1680ef3c0b5c4b0c" /><Relationship Type="http://schemas.openxmlformats.org/officeDocument/2006/relationships/slide" Target="/ppt/slides/slide4.xml" Id="Rc4e2a707a22d453a" /><Relationship Type="http://schemas.openxmlformats.org/officeDocument/2006/relationships/slide" Target="/ppt/slides/slide5.xml" Id="Rd383a602425e4525" /><Relationship Type="http://schemas.openxmlformats.org/officeDocument/2006/relationships/slide" Target="/ppt/slides/slide6.xml" Id="R0b9ff3bee6cb4a5c" /><Relationship Type="http://schemas.openxmlformats.org/officeDocument/2006/relationships/slide" Target="/ppt/slides/slide7.xml" Id="R27e48d5e03324424" /><Relationship Type="http://schemas.openxmlformats.org/officeDocument/2006/relationships/slide" Target="/ppt/slides/slide8.xml" Id="R66ad408dfc9848c0" /><Relationship Type="http://schemas.openxmlformats.org/officeDocument/2006/relationships/slide" Target="/ppt/slides/slide9.xml" Id="R57d5c007b4374fa2" /><Relationship Type="http://schemas.openxmlformats.org/officeDocument/2006/relationships/slide" Target="/ppt/slides/slide10.xml" Id="R2a417ebcc5184e1d" /><Relationship Type="http://schemas.openxmlformats.org/officeDocument/2006/relationships/slide" Target="/ppt/slides/slide11.xml" Id="R1546671a538d4a7e" /><Relationship Type="http://schemas.openxmlformats.org/officeDocument/2006/relationships/slide" Target="/ppt/slides/slide12.xml" Id="Rc56daef2bbc848db" /><Relationship Type="http://schemas.openxmlformats.org/officeDocument/2006/relationships/slide" Target="/ppt/slides/slide13.xml" Id="R68fa076293784745" /><Relationship Type="http://schemas.openxmlformats.org/officeDocument/2006/relationships/slide" Target="/ppt/slides/slide14.xml" Id="R62a56e7614704d84" /><Relationship Type="http://schemas.openxmlformats.org/officeDocument/2006/relationships/slide" Target="/ppt/slides/slide15.xml" Id="R798ff499627746d5" /><Relationship Type="http://schemas.openxmlformats.org/officeDocument/2006/relationships/slide" Target="/ppt/slides/slide16.xml" Id="R832c7360b5634df5" /><Relationship Type="http://schemas.openxmlformats.org/officeDocument/2006/relationships/slide" Target="/ppt/slides/slide17.xml" Id="Rb9cb9829d3734002" /><Relationship Type="http://schemas.openxmlformats.org/officeDocument/2006/relationships/slide" Target="/ppt/slides/slide18.xml" Id="Rd370b24d75a44d4a" /><Relationship Type="http://schemas.openxmlformats.org/officeDocument/2006/relationships/slide" Target="/ppt/slides/slide19.xml" Id="R06887817d33347fa" /><Relationship Type="http://schemas.openxmlformats.org/officeDocument/2006/relationships/slide" Target="/ppt/slides/slide20.xml" Id="R9c79840778244fc4" /><Relationship Type="http://schemas.openxmlformats.org/officeDocument/2006/relationships/slide" Target="/ppt/slides/slide21.xml" Id="R946098a57dbd4ac8" /><Relationship Type="http://schemas.openxmlformats.org/officeDocument/2006/relationships/slide" Target="/ppt/slides/slide22.xml" Id="Rf8ebd0e50bef4628" /><Relationship Type="http://schemas.openxmlformats.org/officeDocument/2006/relationships/slide" Target="/ppt/slides/slide23.xml" Id="R937d3a4ae0f8447c" /><Relationship Type="http://schemas.openxmlformats.org/officeDocument/2006/relationships/slide" Target="/ppt/slides/slide24.xml" Id="R1c591db7be9d4305" /><Relationship Type="http://schemas.openxmlformats.org/officeDocument/2006/relationships/slide" Target="/ppt/slides/slide25.xml" Id="Ra593836197584f7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a1697d4e774fc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e26af634afd47ba" /><Relationship Type="http://schemas.openxmlformats.org/officeDocument/2006/relationships/notesMaster" Target="/ppt/notesMasters/notesMaster1.xml" Id="Rb053b59bd8f54a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69b81cc25724d6d" /><Relationship Type="http://schemas.openxmlformats.org/officeDocument/2006/relationships/notesMaster" Target="/ppt/notesMasters/notesMaster1.xml" Id="R47dd405b351547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3a594e4e644a90" /><Relationship Type="http://schemas.openxmlformats.org/officeDocument/2006/relationships/notesMaster" Target="/ppt/notesMasters/notesMaster1.xml" Id="Rc3c3b2b4c1f141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19646bde824935" /><Relationship Type="http://schemas.openxmlformats.org/officeDocument/2006/relationships/notesMaster" Target="/ppt/notesMasters/notesMaster1.xml" Id="R0f6374bc20024f7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b36ddbbcddd4bc9" /><Relationship Type="http://schemas.openxmlformats.org/officeDocument/2006/relationships/notesMaster" Target="/ppt/notesMasters/notesMaster1.xml" Id="R4911af1282e844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6bf0e50943c4474" /><Relationship Type="http://schemas.openxmlformats.org/officeDocument/2006/relationships/notesMaster" Target="/ppt/notesMasters/notesMaster1.xml" Id="R9448318f21ad48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4ec8e1c8654a9a" /><Relationship Type="http://schemas.openxmlformats.org/officeDocument/2006/relationships/notesMaster" Target="/ppt/notesMasters/notesMaster1.xml" Id="R8491efee534947a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f299b429754704" /><Relationship Type="http://schemas.openxmlformats.org/officeDocument/2006/relationships/notesMaster" Target="/ppt/notesMasters/notesMaster1.xml" Id="R2575667303fc473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a5cbd840f34439" /><Relationship Type="http://schemas.openxmlformats.org/officeDocument/2006/relationships/notesMaster" Target="/ppt/notesMasters/notesMaster1.xml" Id="R32c1cde5dd484e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7e518e73d74d47" /><Relationship Type="http://schemas.openxmlformats.org/officeDocument/2006/relationships/notesMaster" Target="/ppt/notesMasters/notesMaster1.xml" Id="R8e7e6ea230514a4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125fd437deb4db4" /><Relationship Type="http://schemas.openxmlformats.org/officeDocument/2006/relationships/notesMaster" Target="/ppt/notesMasters/notesMaster1.xml" Id="Re726ce727d624c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30b169b65e04426" /><Relationship Type="http://schemas.openxmlformats.org/officeDocument/2006/relationships/notesMaster" Target="/ppt/notesMasters/notesMaster1.xml" Id="R2753e7d2efb74a5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7319983e032471e" /><Relationship Type="http://schemas.openxmlformats.org/officeDocument/2006/relationships/notesMaster" Target="/ppt/notesMasters/notesMaster1.xml" Id="Rebe384c5dada453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229fb42b2f54fad" /><Relationship Type="http://schemas.openxmlformats.org/officeDocument/2006/relationships/notesMaster" Target="/ppt/notesMasters/notesMaster1.xml" Id="R6aba4aa536b34ed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aa379088ebd4350" /><Relationship Type="http://schemas.openxmlformats.org/officeDocument/2006/relationships/notesMaster" Target="/ppt/notesMasters/notesMaster1.xml" Id="Ra7f002117da24dc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be713875234452b" /><Relationship Type="http://schemas.openxmlformats.org/officeDocument/2006/relationships/notesMaster" Target="/ppt/notesMasters/notesMaster1.xml" Id="R83c09e9b523e434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665d196acf4eb1" /><Relationship Type="http://schemas.openxmlformats.org/officeDocument/2006/relationships/notesMaster" Target="/ppt/notesMasters/notesMaster1.xml" Id="R9e5782b732134c7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daeeef802546d8" /><Relationship Type="http://schemas.openxmlformats.org/officeDocument/2006/relationships/notesMaster" Target="/ppt/notesMasters/notesMaster1.xml" Id="Rc5cbb907358b4ef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319feaf70e944dd" /><Relationship Type="http://schemas.openxmlformats.org/officeDocument/2006/relationships/notesMaster" Target="/ppt/notesMasters/notesMaster1.xml" Id="R85919641b561441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86407ca33994d78" /><Relationship Type="http://schemas.openxmlformats.org/officeDocument/2006/relationships/notesMaster" Target="/ppt/notesMasters/notesMaster1.xml" Id="Rcf69e2a283184fc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cfda9e32e934b24" /><Relationship Type="http://schemas.openxmlformats.org/officeDocument/2006/relationships/notesMaster" Target="/ppt/notesMasters/notesMaster1.xml" Id="R18fc7158f2f4474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bfa8dec4b634e73" /><Relationship Type="http://schemas.openxmlformats.org/officeDocument/2006/relationships/notesMaster" Target="/ppt/notesMasters/notesMaster1.xml" Id="R88aba307c8224c6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50db4204e8543b9" /><Relationship Type="http://schemas.openxmlformats.org/officeDocument/2006/relationships/notesMaster" Target="/ppt/notesMasters/notesMaster1.xml" Id="R894d1397040d470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462dbbdfcbe4174" /><Relationship Type="http://schemas.openxmlformats.org/officeDocument/2006/relationships/notesMaster" Target="/ppt/notesMasters/notesMaster1.xml" Id="R2d42342923f3458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0e25a38a64a443e" /><Relationship Type="http://schemas.openxmlformats.org/officeDocument/2006/relationships/notesMaster" Target="/ppt/notesMasters/notesMaster1.xml" Id="R10390002fca54a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6dc8a2e58a4915" /><Relationship Type="http://schemas.openxmlformats.org/officeDocument/2006/relationships/image" Target="/ppt/media/image.png" Id="Rc090a73e468f416f" /><Relationship Type="http://schemas.openxmlformats.org/officeDocument/2006/relationships/image" Target="/ppt/media/image2.png" Id="R4a66e4b3153a4166" /><Relationship Type="http://schemas.openxmlformats.org/officeDocument/2006/relationships/image" Target="/ppt/media/image.jpeg" Id="R03b87e7722cd4f5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5695a9ec6641d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090a73e468f416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a66e4b3153a416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87e7722cd4f5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c6af583db84dbc" /><Relationship Type="http://schemas.openxmlformats.org/officeDocument/2006/relationships/slideLayout" Target="/ppt/slideLayouts/slideLayout1.xml" Id="R0db3e86aa44447e2" /><Relationship Type="http://schemas.openxmlformats.org/officeDocument/2006/relationships/slideLayout" Target="/ppt/slideLayouts/slideLayout2.xml" Id="Rceffa28a6bed461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b3e86aa44447e2"/>
    <p:sldLayoutId xmlns:r="http://schemas.openxmlformats.org/officeDocument/2006/relationships" id="2147483650" r:id="Rceffa28a6bed461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dd6783e516487c" /><Relationship Type="http://schemas.openxmlformats.org/officeDocument/2006/relationships/notesSlide" Target="/ppt/notesSlides/notesSlide1.xml" Id="R4708ae40024c4a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477e940ef041f5" /><Relationship Type="http://schemas.openxmlformats.org/officeDocument/2006/relationships/notesSlide" Target="/ppt/notesSlides/notesSlide2.xml" Id="Rdf830a98c38a49d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b251eacc934650" /><Relationship Type="http://schemas.openxmlformats.org/officeDocument/2006/relationships/notesSlide" Target="/ppt/notesSlides/notesSlide3.xml" Id="R2929928a0b6045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ec26b407634649" /><Relationship Type="http://schemas.openxmlformats.org/officeDocument/2006/relationships/notesSlide" Target="/ppt/notesSlides/notesSlide4.xml" Id="R07cb714a923040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f9a80d646245d1" /><Relationship Type="http://schemas.openxmlformats.org/officeDocument/2006/relationships/notesSlide" Target="/ppt/notesSlides/notesSlide5.xml" Id="R1472714838f941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4fd5ccbc9f4a82" /><Relationship Type="http://schemas.openxmlformats.org/officeDocument/2006/relationships/notesSlide" Target="/ppt/notesSlides/notesSlide6.xml" Id="R87a55eda00604c1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c3c470923d4b44" /><Relationship Type="http://schemas.openxmlformats.org/officeDocument/2006/relationships/notesSlide" Target="/ppt/notesSlides/notesSlide7.xml" Id="R4d8ebe8c390e42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dc7e58a02478f" /><Relationship Type="http://schemas.openxmlformats.org/officeDocument/2006/relationships/notesSlide" Target="/ppt/notesSlides/notesSlide8.xml" Id="Raceda7702e1c48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83d944fb2e34a6e" /><Relationship Type="http://schemas.openxmlformats.org/officeDocument/2006/relationships/notesSlide" Target="/ppt/notesSlides/notesSlide9.xml" Id="Rc73150c54515446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a55ec50e79846f4" /><Relationship Type="http://schemas.openxmlformats.org/officeDocument/2006/relationships/notesSlide" Target="/ppt/notesSlides/notesSlide10.xml" Id="R6518cf8c33e84f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b11ddb17dc46c4" /><Relationship Type="http://schemas.openxmlformats.org/officeDocument/2006/relationships/notesSlide" Target="/ppt/notesSlides/notesSlide11.xml" Id="Rc531f965c83c468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427184c42d4d5d" /><Relationship Type="http://schemas.openxmlformats.org/officeDocument/2006/relationships/notesSlide" Target="/ppt/notesSlides/notesSlide12.xml" Id="R1825cef8177e4d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c77298343e4cea" /><Relationship Type="http://schemas.openxmlformats.org/officeDocument/2006/relationships/notesSlide" Target="/ppt/notesSlides/notesSlide13.xml" Id="Rf62f3d8b62b6406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8566e744a149fc" /><Relationship Type="http://schemas.openxmlformats.org/officeDocument/2006/relationships/notesSlide" Target="/ppt/notesSlides/notesSlide14.xml" Id="R7231c8e1056a48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6b518a14f349e6" /><Relationship Type="http://schemas.openxmlformats.org/officeDocument/2006/relationships/notesSlide" Target="/ppt/notesSlides/notesSlide15.xml" Id="Rbf6b3984566b42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209d8d9b0645ce" /><Relationship Type="http://schemas.openxmlformats.org/officeDocument/2006/relationships/notesSlide" Target="/ppt/notesSlides/notesSlide16.xml" Id="R2a42cc289c7c45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20ef09bedd4f93" /><Relationship Type="http://schemas.openxmlformats.org/officeDocument/2006/relationships/notesSlide" Target="/ppt/notesSlides/notesSlide17.xml" Id="R639a872b90fd4a6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9d8cc72b8e448e" /><Relationship Type="http://schemas.openxmlformats.org/officeDocument/2006/relationships/notesSlide" Target="/ppt/notesSlides/notesSlide18.xml" Id="R4419971794dc46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b5267813c14078" /><Relationship Type="http://schemas.openxmlformats.org/officeDocument/2006/relationships/notesSlide" Target="/ppt/notesSlides/notesSlide19.xml" Id="R80acc29bff6c48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df4197e71b45e7" /><Relationship Type="http://schemas.openxmlformats.org/officeDocument/2006/relationships/notesSlide" Target="/ppt/notesSlides/notesSlide20.xml" Id="Rec01088c6085486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b4017c10804502" /><Relationship Type="http://schemas.openxmlformats.org/officeDocument/2006/relationships/notesSlide" Target="/ppt/notesSlides/notesSlide21.xml" Id="Rb98444e82cb843e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a4eb34f5174af9" /><Relationship Type="http://schemas.openxmlformats.org/officeDocument/2006/relationships/notesSlide" Target="/ppt/notesSlides/notesSlide22.xml" Id="R016e2430f7ff430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6a674cfdf3437d" /><Relationship Type="http://schemas.openxmlformats.org/officeDocument/2006/relationships/notesSlide" Target="/ppt/notesSlides/notesSlide23.xml" Id="R150ff6082f004ef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be3c6bafbf4d9d" /><Relationship Type="http://schemas.openxmlformats.org/officeDocument/2006/relationships/notesSlide" Target="/ppt/notesSlides/notesSlide24.xml" Id="Redb376ddd72b4a7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984177ae564593" /><Relationship Type="http://schemas.openxmlformats.org/officeDocument/2006/relationships/notesSlide" Target="/ppt/notesSlides/notesSlide25.xml" Id="R5ff3db1994c843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  |  Job 37:1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因此我心戰兢， 從原處移動。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this also my heart trembleth, and is moved out of his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  |  Job 37:2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聽啊，神轟轟的聲音 是他口中所發的響聲。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attentively the noise of his voice, and the sound that goeth out of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37:3  |  Job 37:3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他發響聲震遍天下， 發電光閃到地極。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directeth it under the whole heaven, and his lightning unto the ends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37:4  |  Job 37:4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隨後人聽見有雷聲轟轟，大發威嚴， 雷電接連不斷。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After it a voice roareth: he thundereth with the voice of his excellency; and he will not stay them when his voice is heard.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37:5  |  Job 37:5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神發出奇妙的雷聲； 他行大事，我們不能測透。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thundereth marvellously with his voice; great things doeth he, which we cannot comprehend.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37:6  |  Job 37:6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他對雪說：要降在地上； 對大雨和暴雨也是這樣說。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saith to the snow, Be thou on the earth; likewise to the small rain, and to the great rain of his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37:7  |  Job 37:7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他封住各人的手， 叫所造的萬人都曉得他的作為。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sealeth up the hand of every man; that all men may know his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37:8  |  Job 37:8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百獸進入穴中， 臥在洞內。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the beasts go into dens, and remain in their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37:9  |  Job 37:9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暴風出於[南]宮； 寒冷出於北方。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Out of the south cometh the whirlwind: and cold out of the north.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37:10  |  Job 37:10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神噓氣成冰； 寬闊之水也都凝結。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breath of God frost is given: and the breadth of the waters is straitened.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37:11  |  Job 37:11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他使密雲盛滿水氣， 布散電光之雲；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by watering he wearieth the thick cloud: he scattereth his bright cloud: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37:12  |  Job 37:12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這雲是藉他的指引游行旋轉， 得以在全地面上行他一切所吩咐的，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is turned round about by his counsels: that they may do whatsoever he commandeth them upon the face of the world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37:13  |  Job 37:13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或為責罰，或為[潤]地， 或為施行慈愛。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causeth it to come, whether for correction, or for his land, or for mercy.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37:14  |  Job 37:14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約伯啊，你要留心聽， 要站立思想神奇妙的作為。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this, O Job: stand still, and consider the wondrous works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37:15  |  Job 37:15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神如何[吩咐]這些， 如何使雲中的電光照耀，你知道嗎？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Dost thou know when God disposed them, and caused the light of his cloud to shine?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37:16  |  Job 37:16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雲彩如何浮於空中， 那知識全備者奇妙的作為，你知道嗎？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Dost thou know the balancings of the clouds, the wondrous works of him which is perfect in knowledge?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37:17  |  Job 37:17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南[風]使地寂靜， 你的衣服就如火熱，你知道嗎？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thy garments are warm, when he quieteth the earth by the south wind?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37:18  |  Job 37:18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你豈能與神同鋪穹蒼嗎？ 這穹蒼堅硬，如同鑄成的鏡子。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Hast thou with him spread out the sky, which is strong, and as a molten looking glass?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37:19  |  Job 37:19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我們愚昧不能陳說； 請你指教我們該對他說甚麼話。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us what we shall say unto him; for we cannot order our speech by reason of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37:20  |  Job 37:20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人豈可說：我願與他說話？ 豈有人自願滅亡嗎？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it be told him that I speak? if a man speak, surely he shall be swallowed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37:21  |  Job 37:21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現在[有雲遮蔽]，人不得見穹蒼的光亮； 但風吹過，天又發晴。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men see not the bright light which is in the clouds: but the wind passeth, and cleanseth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37:22  |  Job 37:22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金光出於北方， 在神那裏有可怕的威嚴。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Fair weather cometh out of the north: with God is terrible majesty.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37:23  |  Job 37:23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論到全能者，我們不能測度； 他大有能力，有公平和大義， 必不苦待人。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Touching the Almighty, we cannot find him out: he is excellent in power, and in judgment, and in plenty of justice: he will not afflict.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37:24  |  Job 37:24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所以，人敬畏他； 凡自[以為]心中有智慧的人，他都不顧念。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Men do therefore fear him: he respecteth not any that are wise of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2026-08-30T04:25:24.5350000Z</dcterms:created>
  <dcterms:modified xsi:type="dcterms:W3CDTF">2026-08-30T04:25:24.5350000Z</dcterms:modified>
</coreProperties>
</file>