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0c8ad8d594444f" /><Relationship Type="http://schemas.openxmlformats.org/officeDocument/2006/relationships/extended-properties" Target="/docProps/app.xml" Id="Re6ed04dd386e49bc" /><Relationship Type="http://schemas.openxmlformats.org/officeDocument/2006/relationships/officeDocument" Target="/ppt/presentation.xml" Id="R284f2494402841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0297a8c3164be2"/>
  </p:sldMasterIdLst>
  <p:notesMasterIdLst>
    <p:notesMasterId xmlns:r="http://schemas.openxmlformats.org/officeDocument/2006/relationships" r:id="R5a561b63d31241b1"/>
  </p:notesMasterIdLst>
  <p:sldIdLst>
    <p:sldId xmlns:r="http://schemas.openxmlformats.org/officeDocument/2006/relationships" id="256" r:id="R8149d2ba7847470a"/>
    <p:sldId xmlns:r="http://schemas.openxmlformats.org/officeDocument/2006/relationships" id="257" r:id="R7c411d8ba8104113"/>
    <p:sldId xmlns:r="http://schemas.openxmlformats.org/officeDocument/2006/relationships" id="258" r:id="Rf89d20b85e3b4bab"/>
    <p:sldId xmlns:r="http://schemas.openxmlformats.org/officeDocument/2006/relationships" id="259" r:id="R653b226339f049b4"/>
    <p:sldId xmlns:r="http://schemas.openxmlformats.org/officeDocument/2006/relationships" id="260" r:id="Rd3ce2ea105e946b0"/>
    <p:sldId xmlns:r="http://schemas.openxmlformats.org/officeDocument/2006/relationships" id="261" r:id="R003f62dcdd124787"/>
    <p:sldId xmlns:r="http://schemas.openxmlformats.org/officeDocument/2006/relationships" id="262" r:id="R1533245617d64250"/>
    <p:sldId xmlns:r="http://schemas.openxmlformats.org/officeDocument/2006/relationships" id="263" r:id="R76d132a233234fcc"/>
    <p:sldId xmlns:r="http://schemas.openxmlformats.org/officeDocument/2006/relationships" id="264" r:id="R6ee5f5f222274318"/>
    <p:sldId xmlns:r="http://schemas.openxmlformats.org/officeDocument/2006/relationships" id="265" r:id="R55c92f57eb8f4777"/>
    <p:sldId xmlns:r="http://schemas.openxmlformats.org/officeDocument/2006/relationships" id="266" r:id="R8fd0450278894e13"/>
    <p:sldId xmlns:r="http://schemas.openxmlformats.org/officeDocument/2006/relationships" id="267" r:id="R65ac9e48520340a4"/>
    <p:sldId xmlns:r="http://schemas.openxmlformats.org/officeDocument/2006/relationships" id="268" r:id="Rac5d549cd4584586"/>
    <p:sldId xmlns:r="http://schemas.openxmlformats.org/officeDocument/2006/relationships" id="269" r:id="R6305e1a28f73427b"/>
    <p:sldId xmlns:r="http://schemas.openxmlformats.org/officeDocument/2006/relationships" id="270" r:id="R640cfe39bc694c3a"/>
    <p:sldId xmlns:r="http://schemas.openxmlformats.org/officeDocument/2006/relationships" id="271" r:id="Rb636639fbc374144"/>
    <p:sldId xmlns:r="http://schemas.openxmlformats.org/officeDocument/2006/relationships" id="272" r:id="R9a91d91427da4109"/>
    <p:sldId xmlns:r="http://schemas.openxmlformats.org/officeDocument/2006/relationships" id="273" r:id="Rb9a593abeffe4fb6"/>
    <p:sldId xmlns:r="http://schemas.openxmlformats.org/officeDocument/2006/relationships" id="274" r:id="R0f02edb6b7f042c9"/>
    <p:sldId xmlns:r="http://schemas.openxmlformats.org/officeDocument/2006/relationships" id="275" r:id="Raa80b8a314b44a6d"/>
    <p:sldId xmlns:r="http://schemas.openxmlformats.org/officeDocument/2006/relationships" id="276" r:id="Rb556791397a545a9"/>
    <p:sldId xmlns:r="http://schemas.openxmlformats.org/officeDocument/2006/relationships" id="277" r:id="R8971618608464d08"/>
    <p:sldId xmlns:r="http://schemas.openxmlformats.org/officeDocument/2006/relationships" id="278" r:id="Rd786a83e33c14870"/>
    <p:sldId xmlns:r="http://schemas.openxmlformats.org/officeDocument/2006/relationships" id="279" r:id="R04596e4a020d4334"/>
    <p:sldId xmlns:r="http://schemas.openxmlformats.org/officeDocument/2006/relationships" id="280" r:id="R18c73d45a0694e1f"/>
    <p:sldId xmlns:r="http://schemas.openxmlformats.org/officeDocument/2006/relationships" id="281" r:id="Rc2ac645271e947c6"/>
    <p:sldId xmlns:r="http://schemas.openxmlformats.org/officeDocument/2006/relationships" id="282" r:id="Rd36487daa1034492"/>
    <p:sldId xmlns:r="http://schemas.openxmlformats.org/officeDocument/2006/relationships" id="283" r:id="Re2aa1bcec66644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1d45438cc841c7" /><Relationship Type="http://schemas.openxmlformats.org/officeDocument/2006/relationships/slideMaster" Target="/ppt/slideMasters/slideMaster1.xml" Id="Ra40297a8c3164be2" /><Relationship Type="http://schemas.openxmlformats.org/officeDocument/2006/relationships/notesMaster" Target="/ppt/notesMasters/notesMaster1.xml" Id="R5a561b63d31241b1" /><Relationship Type="http://schemas.openxmlformats.org/officeDocument/2006/relationships/presProps" Target="/ppt/presProps.xml" Id="Rf65279d872374b68" /><Relationship Type="http://schemas.openxmlformats.org/officeDocument/2006/relationships/tableStyles" Target="/ppt/tableStyles.xml" Id="R1e5dee3b8fb04e56" /><Relationship Type="http://schemas.openxmlformats.org/officeDocument/2006/relationships/slide" Target="/ppt/slides/slide1.xml" Id="R8149d2ba7847470a" /><Relationship Type="http://schemas.openxmlformats.org/officeDocument/2006/relationships/slide" Target="/ppt/slides/slide2.xml" Id="R7c411d8ba8104113" /><Relationship Type="http://schemas.openxmlformats.org/officeDocument/2006/relationships/slide" Target="/ppt/slides/slide3.xml" Id="Rf89d20b85e3b4bab" /><Relationship Type="http://schemas.openxmlformats.org/officeDocument/2006/relationships/slide" Target="/ppt/slides/slide4.xml" Id="R653b226339f049b4" /><Relationship Type="http://schemas.openxmlformats.org/officeDocument/2006/relationships/slide" Target="/ppt/slides/slide5.xml" Id="Rd3ce2ea105e946b0" /><Relationship Type="http://schemas.openxmlformats.org/officeDocument/2006/relationships/slide" Target="/ppt/slides/slide6.xml" Id="R003f62dcdd124787" /><Relationship Type="http://schemas.openxmlformats.org/officeDocument/2006/relationships/slide" Target="/ppt/slides/slide7.xml" Id="R1533245617d64250" /><Relationship Type="http://schemas.openxmlformats.org/officeDocument/2006/relationships/slide" Target="/ppt/slides/slide8.xml" Id="R76d132a233234fcc" /><Relationship Type="http://schemas.openxmlformats.org/officeDocument/2006/relationships/slide" Target="/ppt/slides/slide9.xml" Id="R6ee5f5f222274318" /><Relationship Type="http://schemas.openxmlformats.org/officeDocument/2006/relationships/slide" Target="/ppt/slides/slide10.xml" Id="R55c92f57eb8f4777" /><Relationship Type="http://schemas.openxmlformats.org/officeDocument/2006/relationships/slide" Target="/ppt/slides/slide11.xml" Id="R8fd0450278894e13" /><Relationship Type="http://schemas.openxmlformats.org/officeDocument/2006/relationships/slide" Target="/ppt/slides/slide12.xml" Id="R65ac9e48520340a4" /><Relationship Type="http://schemas.openxmlformats.org/officeDocument/2006/relationships/slide" Target="/ppt/slides/slide13.xml" Id="Rac5d549cd4584586" /><Relationship Type="http://schemas.openxmlformats.org/officeDocument/2006/relationships/slide" Target="/ppt/slides/slide14.xml" Id="R6305e1a28f73427b" /><Relationship Type="http://schemas.openxmlformats.org/officeDocument/2006/relationships/slide" Target="/ppt/slides/slide15.xml" Id="R640cfe39bc694c3a" /><Relationship Type="http://schemas.openxmlformats.org/officeDocument/2006/relationships/slide" Target="/ppt/slides/slide16.xml" Id="Rb636639fbc374144" /><Relationship Type="http://schemas.openxmlformats.org/officeDocument/2006/relationships/slide" Target="/ppt/slides/slide17.xml" Id="R9a91d91427da4109" /><Relationship Type="http://schemas.openxmlformats.org/officeDocument/2006/relationships/slide" Target="/ppt/slides/slide18.xml" Id="Rb9a593abeffe4fb6" /><Relationship Type="http://schemas.openxmlformats.org/officeDocument/2006/relationships/slide" Target="/ppt/slides/slide19.xml" Id="R0f02edb6b7f042c9" /><Relationship Type="http://schemas.openxmlformats.org/officeDocument/2006/relationships/slide" Target="/ppt/slides/slide20.xml" Id="Raa80b8a314b44a6d" /><Relationship Type="http://schemas.openxmlformats.org/officeDocument/2006/relationships/slide" Target="/ppt/slides/slide21.xml" Id="Rb556791397a545a9" /><Relationship Type="http://schemas.openxmlformats.org/officeDocument/2006/relationships/slide" Target="/ppt/slides/slide22.xml" Id="R8971618608464d08" /><Relationship Type="http://schemas.openxmlformats.org/officeDocument/2006/relationships/slide" Target="/ppt/slides/slide23.xml" Id="Rd786a83e33c14870" /><Relationship Type="http://schemas.openxmlformats.org/officeDocument/2006/relationships/slide" Target="/ppt/slides/slide24.xml" Id="R04596e4a020d4334" /><Relationship Type="http://schemas.openxmlformats.org/officeDocument/2006/relationships/slide" Target="/ppt/slides/slide25.xml" Id="R18c73d45a0694e1f" /><Relationship Type="http://schemas.openxmlformats.org/officeDocument/2006/relationships/slide" Target="/ppt/slides/slide26.xml" Id="Rc2ac645271e947c6" /><Relationship Type="http://schemas.openxmlformats.org/officeDocument/2006/relationships/slide" Target="/ppt/slides/slide27.xml" Id="Rd36487daa1034492" /><Relationship Type="http://schemas.openxmlformats.org/officeDocument/2006/relationships/slide" Target="/ppt/slides/slide28.xml" Id="Re2aa1bcec66644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0c364532bf4d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216d6dcde74ed6" /><Relationship Type="http://schemas.openxmlformats.org/officeDocument/2006/relationships/notesMaster" Target="/ppt/notesMasters/notesMaster1.xml" Id="R56b051a1764c4b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abcb7d22444dee" /><Relationship Type="http://schemas.openxmlformats.org/officeDocument/2006/relationships/notesMaster" Target="/ppt/notesMasters/notesMaster1.xml" Id="Rf313fc769b1047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a43149203a4295" /><Relationship Type="http://schemas.openxmlformats.org/officeDocument/2006/relationships/notesMaster" Target="/ppt/notesMasters/notesMaster1.xml" Id="Rcdc787bdf59447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6b4ac4c0514c47" /><Relationship Type="http://schemas.openxmlformats.org/officeDocument/2006/relationships/notesMaster" Target="/ppt/notesMasters/notesMaster1.xml" Id="R2b1c58a9d18249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73d9d219a1c49c8" /><Relationship Type="http://schemas.openxmlformats.org/officeDocument/2006/relationships/notesMaster" Target="/ppt/notesMasters/notesMaster1.xml" Id="R403165f13f3f40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dd7fb0697d4468" /><Relationship Type="http://schemas.openxmlformats.org/officeDocument/2006/relationships/notesMaster" Target="/ppt/notesMasters/notesMaster1.xml" Id="R4f481df27d4a4a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6a7b79511042c6" /><Relationship Type="http://schemas.openxmlformats.org/officeDocument/2006/relationships/notesMaster" Target="/ppt/notesMasters/notesMaster1.xml" Id="R737e15479d0d40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22a6ff8e4a4e73" /><Relationship Type="http://schemas.openxmlformats.org/officeDocument/2006/relationships/notesMaster" Target="/ppt/notesMasters/notesMaster1.xml" Id="R63674ddeefed45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203e5677964af3" /><Relationship Type="http://schemas.openxmlformats.org/officeDocument/2006/relationships/notesMaster" Target="/ppt/notesMasters/notesMaster1.xml" Id="R2307187feb474c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02b430c3d44152" /><Relationship Type="http://schemas.openxmlformats.org/officeDocument/2006/relationships/notesMaster" Target="/ppt/notesMasters/notesMaster1.xml" Id="R1ebc16d205a244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2f99640e5934bb5" /><Relationship Type="http://schemas.openxmlformats.org/officeDocument/2006/relationships/notesMaster" Target="/ppt/notesMasters/notesMaster1.xml" Id="R65a35abf686c464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ad5d9da83064fec" /><Relationship Type="http://schemas.openxmlformats.org/officeDocument/2006/relationships/notesMaster" Target="/ppt/notesMasters/notesMaster1.xml" Id="Rb106b85be4b542c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0bd6f65795b4560" /><Relationship Type="http://schemas.openxmlformats.org/officeDocument/2006/relationships/notesMaster" Target="/ppt/notesMasters/notesMaster1.xml" Id="Rf55b2bceefc3465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682c3a8a5b4500" /><Relationship Type="http://schemas.openxmlformats.org/officeDocument/2006/relationships/notesMaster" Target="/ppt/notesMasters/notesMaster1.xml" Id="R50468a193d864a6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7b46440b8ad4b32" /><Relationship Type="http://schemas.openxmlformats.org/officeDocument/2006/relationships/notesMaster" Target="/ppt/notesMasters/notesMaster1.xml" Id="R01c90f4efc0a485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27f3e0322da4eff" /><Relationship Type="http://schemas.openxmlformats.org/officeDocument/2006/relationships/notesMaster" Target="/ppt/notesMasters/notesMaster1.xml" Id="Rfb227afb400a4cb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57b0ce3a0694572" /><Relationship Type="http://schemas.openxmlformats.org/officeDocument/2006/relationships/notesMaster" Target="/ppt/notesMasters/notesMaster1.xml" Id="Rc5107b6c75534d3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26684d67e564634" /><Relationship Type="http://schemas.openxmlformats.org/officeDocument/2006/relationships/notesMaster" Target="/ppt/notesMasters/notesMaster1.xml" Id="R1a5fdc47a2bd4ca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a9068698140463d" /><Relationship Type="http://schemas.openxmlformats.org/officeDocument/2006/relationships/notesMaster" Target="/ppt/notesMasters/notesMaster1.xml" Id="R9c06817e9a064eb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463126b93fc4b26" /><Relationship Type="http://schemas.openxmlformats.org/officeDocument/2006/relationships/notesMaster" Target="/ppt/notesMasters/notesMaster1.xml" Id="Rd799e28d48b9423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50a4cbfba94464c" /><Relationship Type="http://schemas.openxmlformats.org/officeDocument/2006/relationships/notesMaster" Target="/ppt/notesMasters/notesMaster1.xml" Id="R31547ddcc5fe4a5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1357d32898a4fea" /><Relationship Type="http://schemas.openxmlformats.org/officeDocument/2006/relationships/notesMaster" Target="/ppt/notesMasters/notesMaster1.xml" Id="Red061f8fb790476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4cb50470a044afe" /><Relationship Type="http://schemas.openxmlformats.org/officeDocument/2006/relationships/notesMaster" Target="/ppt/notesMasters/notesMaster1.xml" Id="R3e45e1a10b684be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2b568b75b67465d" /><Relationship Type="http://schemas.openxmlformats.org/officeDocument/2006/relationships/notesMaster" Target="/ppt/notesMasters/notesMaster1.xml" Id="R36650501bb884a4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ab866e5ee17462c" /><Relationship Type="http://schemas.openxmlformats.org/officeDocument/2006/relationships/notesMaster" Target="/ppt/notesMasters/notesMaster1.xml" Id="R7fa55fe9fec54d1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785ab55dfe14364" /><Relationship Type="http://schemas.openxmlformats.org/officeDocument/2006/relationships/notesMaster" Target="/ppt/notesMasters/notesMaster1.xml" Id="R9a05470c09d5411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332fef092ff466e" /><Relationship Type="http://schemas.openxmlformats.org/officeDocument/2006/relationships/notesMaster" Target="/ppt/notesMasters/notesMaster1.xml" Id="R2954022a73ae42b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8c6b3154a59479e" /><Relationship Type="http://schemas.openxmlformats.org/officeDocument/2006/relationships/notesMaster" Target="/ppt/notesMasters/notesMaster1.xml" Id="R5e755fea1e3647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6dc538788f4ae1" /><Relationship Type="http://schemas.openxmlformats.org/officeDocument/2006/relationships/image" Target="/ppt/media/image.png" Id="Rb1986cecbfbd457c" /><Relationship Type="http://schemas.openxmlformats.org/officeDocument/2006/relationships/image" Target="/ppt/media/image2.png" Id="R10b20eca66704ed8" /><Relationship Type="http://schemas.openxmlformats.org/officeDocument/2006/relationships/image" Target="/ppt/media/image.jpeg" Id="R2dcdb2ff9fe2416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2c66eb53164b0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1986cecbfbd457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0b20eca66704ed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cdb2ff9fe2416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9bb5a9d6c84519" /><Relationship Type="http://schemas.openxmlformats.org/officeDocument/2006/relationships/slideLayout" Target="/ppt/slideLayouts/slideLayout1.xml" Id="R1a39e312254e4755" /><Relationship Type="http://schemas.openxmlformats.org/officeDocument/2006/relationships/slideLayout" Target="/ppt/slideLayouts/slideLayout2.xml" Id="R22e35ae6a01c4de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a39e312254e4755"/>
    <p:sldLayoutId xmlns:r="http://schemas.openxmlformats.org/officeDocument/2006/relationships" id="2147483650" r:id="R22e35ae6a01c4de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5d8ea2fa3b4f5e" /><Relationship Type="http://schemas.openxmlformats.org/officeDocument/2006/relationships/notesSlide" Target="/ppt/notesSlides/notesSlide1.xml" Id="R6585b179a41b4c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8afceaee08490e" /><Relationship Type="http://schemas.openxmlformats.org/officeDocument/2006/relationships/notesSlide" Target="/ppt/notesSlides/notesSlide2.xml" Id="R93d5a7baa31344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555d76dddc49e5" /><Relationship Type="http://schemas.openxmlformats.org/officeDocument/2006/relationships/notesSlide" Target="/ppt/notesSlides/notesSlide3.xml" Id="Rb084040e5a894c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a1569b88b243cc" /><Relationship Type="http://schemas.openxmlformats.org/officeDocument/2006/relationships/notesSlide" Target="/ppt/notesSlides/notesSlide4.xml" Id="Rec09a9c1094e41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bc0095a8f44690" /><Relationship Type="http://schemas.openxmlformats.org/officeDocument/2006/relationships/notesSlide" Target="/ppt/notesSlides/notesSlide5.xml" Id="R703425a09ec445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7763631c6a4a3e" /><Relationship Type="http://schemas.openxmlformats.org/officeDocument/2006/relationships/notesSlide" Target="/ppt/notesSlides/notesSlide6.xml" Id="Re0cf8c64630d41e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07542783a04444" /><Relationship Type="http://schemas.openxmlformats.org/officeDocument/2006/relationships/notesSlide" Target="/ppt/notesSlides/notesSlide7.xml" Id="R6ec118d69cbc47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5e4a72c0a9438a" /><Relationship Type="http://schemas.openxmlformats.org/officeDocument/2006/relationships/notesSlide" Target="/ppt/notesSlides/notesSlide8.xml" Id="R156964c8c54049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a1e69e3ce740e7" /><Relationship Type="http://schemas.openxmlformats.org/officeDocument/2006/relationships/notesSlide" Target="/ppt/notesSlides/notesSlide9.xml" Id="R8928dc269b1e4df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080c0934d140ad" /><Relationship Type="http://schemas.openxmlformats.org/officeDocument/2006/relationships/notesSlide" Target="/ppt/notesSlides/notesSlide10.xml" Id="R6f555184bd3e4a5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1a27e3729448be" /><Relationship Type="http://schemas.openxmlformats.org/officeDocument/2006/relationships/notesSlide" Target="/ppt/notesSlides/notesSlide11.xml" Id="R8b8c47d14738467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6ec3ec361d4f08" /><Relationship Type="http://schemas.openxmlformats.org/officeDocument/2006/relationships/notesSlide" Target="/ppt/notesSlides/notesSlide12.xml" Id="R5507aeca594945f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962ba633854af7" /><Relationship Type="http://schemas.openxmlformats.org/officeDocument/2006/relationships/notesSlide" Target="/ppt/notesSlides/notesSlide13.xml" Id="Rab28fddad852410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aca7c7197a4446" /><Relationship Type="http://schemas.openxmlformats.org/officeDocument/2006/relationships/notesSlide" Target="/ppt/notesSlides/notesSlide14.xml" Id="Rafdd69b4492b42e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024411027e4981" /><Relationship Type="http://schemas.openxmlformats.org/officeDocument/2006/relationships/notesSlide" Target="/ppt/notesSlides/notesSlide15.xml" Id="R15d7284afe0244e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608e5bea0f498b" /><Relationship Type="http://schemas.openxmlformats.org/officeDocument/2006/relationships/notesSlide" Target="/ppt/notesSlides/notesSlide16.xml" Id="R3f6e2038646d412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a52fa55e644743" /><Relationship Type="http://schemas.openxmlformats.org/officeDocument/2006/relationships/notesSlide" Target="/ppt/notesSlides/notesSlide17.xml" Id="R57f5ad2cba134ed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373d533a004ac1" /><Relationship Type="http://schemas.openxmlformats.org/officeDocument/2006/relationships/notesSlide" Target="/ppt/notesSlides/notesSlide18.xml" Id="Rbf7d719ad2284bb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c4a384be1440c8" /><Relationship Type="http://schemas.openxmlformats.org/officeDocument/2006/relationships/notesSlide" Target="/ppt/notesSlides/notesSlide19.xml" Id="R222ca0089fc048a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488a9800514c37" /><Relationship Type="http://schemas.openxmlformats.org/officeDocument/2006/relationships/notesSlide" Target="/ppt/notesSlides/notesSlide20.xml" Id="R49853d679b094a2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907c54601a4891" /><Relationship Type="http://schemas.openxmlformats.org/officeDocument/2006/relationships/notesSlide" Target="/ppt/notesSlides/notesSlide21.xml" Id="R9de1cca3f46243a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fe1ef5b2c24887" /><Relationship Type="http://schemas.openxmlformats.org/officeDocument/2006/relationships/notesSlide" Target="/ppt/notesSlides/notesSlide22.xml" Id="R9ffba69c63ec4ab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30c17456ab4073" /><Relationship Type="http://schemas.openxmlformats.org/officeDocument/2006/relationships/notesSlide" Target="/ppt/notesSlides/notesSlide23.xml" Id="Re70174c8ff4c409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7441f480944f43" /><Relationship Type="http://schemas.openxmlformats.org/officeDocument/2006/relationships/notesSlide" Target="/ppt/notesSlides/notesSlide24.xml" Id="R681f74642f86477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085d5fdb1a4a12" /><Relationship Type="http://schemas.openxmlformats.org/officeDocument/2006/relationships/notesSlide" Target="/ppt/notesSlides/notesSlide25.xml" Id="R654a97607e13423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4a00b7852b414f" /><Relationship Type="http://schemas.openxmlformats.org/officeDocument/2006/relationships/notesSlide" Target="/ppt/notesSlides/notesSlide26.xml" Id="Rf33ebce035134bc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309266feaa4a0a" /><Relationship Type="http://schemas.openxmlformats.org/officeDocument/2006/relationships/notesSlide" Target="/ppt/notesSlides/notesSlide27.xml" Id="R64723835b1c34b1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b647f2a3474cae" /><Relationship Type="http://schemas.openxmlformats.org/officeDocument/2006/relationships/notesSlide" Target="/ppt/notesSlides/notesSlide28.xml" Id="R08c1c8dd75f849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  |  Proverbs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眾子啊，要聽父親的教訓， 留心得知聰明。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Hear, ye children, the instruction of a father, and attend to know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4:2  |  Proverbs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因我所給你們的是好教訓； 不可離棄我的法則。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give you good doctrine, forsake ye not my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4:3  |  Proverbs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我在父親面前為孝子， 在母親眼中為獨一的嬌兒。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was my father’s son, tender and only beloved in the sight of my mother.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4:4  |  Proverbs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父親教訓我說：你心要存記我的言語， 遵守我的命令，便得存活。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taught me also, and said unto me, Let thine heart retain my words: keep my commandments, and 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4:5  |  Proverbs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要得智慧，要得聰明，不可忘記， 也不可偏離我口中的言語。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Get wisdom, get understanding: forget it not; neither decline from the words of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4:6  |  Proverbs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不可離棄智慧，智慧就護衛你； 要愛她，她就保守你。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Forsake her not, and she shall preserve thee: love her, and she shall keep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4:7  |  Proverbs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智慧為首； [所以]，要得智慧。 在你一切所得之內必得聰明。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Wisdom is the principal thing; therefore get wisdom: and with all thy getting get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4:8  |  Proverbs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高舉智慧，她就使你高升； 懷抱智慧，她就使你尊榮。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Exalt her, and she shall promote thee: she shall bring thee to honour, when thou dost embrace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4:9  |  Proverbs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她必將華冠加在你頭上， 把榮冕交給你。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shall give to thine head an ornament of grace: a crown of glory shall she deliver 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4:10  |  Proverbs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我兒，你要聽受我的言語， 就必延年益壽。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Hear, O my son, and receive my sayings; and the years of thy life shall be many.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4:11  |  Proverbs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我已指教你走智慧的道， 引導你行正直的路。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taught thee in the way of wisdom; I have led thee in right paths.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4:12  |  Proverbs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你行走，腳步必不致狹窄； 你奔跑，也不致跌倒。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goest, thy steps shall not be straitened; and when thou runnest, thou shalt not stumble.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4:13  |  Proverbs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要持定訓誨，不可放鬆； 必當謹守，因為它是你的生命。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fast hold of instruction; let her not go: keep her; for she is thy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4:14  |  Proverbs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不可行惡人的路； 不要走壞人的道。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Enter not into the path of the wicked, and go not in the way of evil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4:15  |  Proverbs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要躲避，不可經過； 要轉身而去。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Avoid it, pass not by it, turn from it, and pass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4:16  |  Proverbs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這等人若不行惡，不得睡覺； 不使人跌倒，睡臥不安；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sleep not, except they have done mischief; and their sleep is taken away, unless they cause some to fall.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4:17  |  Proverbs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因為他們以奸惡吃餅， 以強暴喝酒。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eat the bread of wickedness, and drink the wine of violence.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4:18  |  Proverbs 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但義人的路好像黎明的光， 越照越明，直到日午。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path of the just is as the shining light, that shineth more and more unto the perfect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4:19  |  Proverbs 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惡人的道好像幽暗， 自己不知因甚麼跌倒。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way of the wicked is as darkness: they know not at what they stumble.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4:20  |  Proverbs 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我兒，要留心聽我的言詞， 側耳聽我的話語，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attend to my words; incline thine ear unto my sayings.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4:21  |  Proverbs 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都不可離你的眼目， 要存記在你心中。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not depart from thine eyes; keep them in the midst of thine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4:22  |  Proverbs 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因為得着它的，就得了生命， 又得了醫全體的良藥。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are life unto those that find them, and health to all their flesh.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4:23  |  Proverbs 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你要保守你心，勝過保守一切， 因為一生的果效是由心發出。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Keep thy heart with all diligence; for out of it are the issues of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4:24  |  Proverbs 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你要除掉邪僻的口， 棄絕乖謬的嘴。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Put away from thee a froward mouth, and perverse lips put far from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4:25  |  Proverbs 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你的眼目要向前正看； 你的眼睛當向前直觀。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thine eyes look right on, and let thine eyelids look straight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4:26  |  Proverbs 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要修平你腳下的路， 堅定你一切的道。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Ponder the path of thy feet, and let all thy ways be established.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4:27  |  Proverbs 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不可偏向左右； 要使你的腳離開邪惡。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not to the right hand nor to the left: remove thy foot from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2026-08-30T07:17:38.1350000Z</dcterms:created>
  <dcterms:modified xsi:type="dcterms:W3CDTF">2026-08-30T07:17:38.1350000Z</dcterms:modified>
</coreProperties>
</file>