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fd5d8d90254c26" /><Relationship Type="http://schemas.openxmlformats.org/officeDocument/2006/relationships/extended-properties" Target="/docProps/app.xml" Id="Rc19acd5c564849f4" /><Relationship Type="http://schemas.openxmlformats.org/officeDocument/2006/relationships/officeDocument" Target="/ppt/presentation.xml" Id="Rbed08f84770a47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d5de13b76a42fd"/>
  </p:sldMasterIdLst>
  <p:notesMasterIdLst>
    <p:notesMasterId xmlns:r="http://schemas.openxmlformats.org/officeDocument/2006/relationships" r:id="R34f5d2c348b54d33"/>
  </p:notesMasterIdLst>
  <p:sldIdLst>
    <p:sldId xmlns:r="http://schemas.openxmlformats.org/officeDocument/2006/relationships" id="256" r:id="Rc4b6b913bee34c39"/>
    <p:sldId xmlns:r="http://schemas.openxmlformats.org/officeDocument/2006/relationships" id="257" r:id="Re2e747c3e2194501"/>
    <p:sldId xmlns:r="http://schemas.openxmlformats.org/officeDocument/2006/relationships" id="258" r:id="Rc0b04610e34c4584"/>
    <p:sldId xmlns:r="http://schemas.openxmlformats.org/officeDocument/2006/relationships" id="259" r:id="R956f0086415141de"/>
    <p:sldId xmlns:r="http://schemas.openxmlformats.org/officeDocument/2006/relationships" id="260" r:id="R4444734476e64f9c"/>
    <p:sldId xmlns:r="http://schemas.openxmlformats.org/officeDocument/2006/relationships" id="261" r:id="R0d9fe12fb64847fb"/>
    <p:sldId xmlns:r="http://schemas.openxmlformats.org/officeDocument/2006/relationships" id="262" r:id="R3276b4c173df49c8"/>
    <p:sldId xmlns:r="http://schemas.openxmlformats.org/officeDocument/2006/relationships" id="263" r:id="R2c58cc9222da4182"/>
    <p:sldId xmlns:r="http://schemas.openxmlformats.org/officeDocument/2006/relationships" id="264" r:id="R6ff0b979d0974463"/>
    <p:sldId xmlns:r="http://schemas.openxmlformats.org/officeDocument/2006/relationships" id="265" r:id="Rc93e63cb0b5d4a5b"/>
    <p:sldId xmlns:r="http://schemas.openxmlformats.org/officeDocument/2006/relationships" id="266" r:id="R4b5f94c7f20340c5"/>
    <p:sldId xmlns:r="http://schemas.openxmlformats.org/officeDocument/2006/relationships" id="267" r:id="R0748310e76004c7b"/>
    <p:sldId xmlns:r="http://schemas.openxmlformats.org/officeDocument/2006/relationships" id="268" r:id="Rdbd6aadfee3f4fcf"/>
    <p:sldId xmlns:r="http://schemas.openxmlformats.org/officeDocument/2006/relationships" id="269" r:id="R458fb592948f474e"/>
    <p:sldId xmlns:r="http://schemas.openxmlformats.org/officeDocument/2006/relationships" id="270" r:id="Rc0301774fda44dd5"/>
    <p:sldId xmlns:r="http://schemas.openxmlformats.org/officeDocument/2006/relationships" id="271" r:id="Rce0e8e4d45804bfc"/>
    <p:sldId xmlns:r="http://schemas.openxmlformats.org/officeDocument/2006/relationships" id="272" r:id="R0437bdabbc3d42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7d6491473a413c" /><Relationship Type="http://schemas.openxmlformats.org/officeDocument/2006/relationships/slideMaster" Target="/ppt/slideMasters/slideMaster1.xml" Id="R0fd5de13b76a42fd" /><Relationship Type="http://schemas.openxmlformats.org/officeDocument/2006/relationships/notesMaster" Target="/ppt/notesMasters/notesMaster1.xml" Id="R34f5d2c348b54d33" /><Relationship Type="http://schemas.openxmlformats.org/officeDocument/2006/relationships/presProps" Target="/ppt/presProps.xml" Id="Rc0f22158291549b9" /><Relationship Type="http://schemas.openxmlformats.org/officeDocument/2006/relationships/tableStyles" Target="/ppt/tableStyles.xml" Id="R0ddd7305d0614cbd" /><Relationship Type="http://schemas.openxmlformats.org/officeDocument/2006/relationships/slide" Target="/ppt/slides/slide1.xml" Id="Rc4b6b913bee34c39" /><Relationship Type="http://schemas.openxmlformats.org/officeDocument/2006/relationships/slide" Target="/ppt/slides/slide2.xml" Id="Re2e747c3e2194501" /><Relationship Type="http://schemas.openxmlformats.org/officeDocument/2006/relationships/slide" Target="/ppt/slides/slide3.xml" Id="Rc0b04610e34c4584" /><Relationship Type="http://schemas.openxmlformats.org/officeDocument/2006/relationships/slide" Target="/ppt/slides/slide4.xml" Id="R956f0086415141de" /><Relationship Type="http://schemas.openxmlformats.org/officeDocument/2006/relationships/slide" Target="/ppt/slides/slide5.xml" Id="R4444734476e64f9c" /><Relationship Type="http://schemas.openxmlformats.org/officeDocument/2006/relationships/slide" Target="/ppt/slides/slide6.xml" Id="R0d9fe12fb64847fb" /><Relationship Type="http://schemas.openxmlformats.org/officeDocument/2006/relationships/slide" Target="/ppt/slides/slide7.xml" Id="R3276b4c173df49c8" /><Relationship Type="http://schemas.openxmlformats.org/officeDocument/2006/relationships/slide" Target="/ppt/slides/slide8.xml" Id="R2c58cc9222da4182" /><Relationship Type="http://schemas.openxmlformats.org/officeDocument/2006/relationships/slide" Target="/ppt/slides/slide9.xml" Id="R6ff0b979d0974463" /><Relationship Type="http://schemas.openxmlformats.org/officeDocument/2006/relationships/slide" Target="/ppt/slides/slide10.xml" Id="Rc93e63cb0b5d4a5b" /><Relationship Type="http://schemas.openxmlformats.org/officeDocument/2006/relationships/slide" Target="/ppt/slides/slide11.xml" Id="R4b5f94c7f20340c5" /><Relationship Type="http://schemas.openxmlformats.org/officeDocument/2006/relationships/slide" Target="/ppt/slides/slide12.xml" Id="R0748310e76004c7b" /><Relationship Type="http://schemas.openxmlformats.org/officeDocument/2006/relationships/slide" Target="/ppt/slides/slide13.xml" Id="Rdbd6aadfee3f4fcf" /><Relationship Type="http://schemas.openxmlformats.org/officeDocument/2006/relationships/slide" Target="/ppt/slides/slide14.xml" Id="R458fb592948f474e" /><Relationship Type="http://schemas.openxmlformats.org/officeDocument/2006/relationships/slide" Target="/ppt/slides/slide15.xml" Id="Rc0301774fda44dd5" /><Relationship Type="http://schemas.openxmlformats.org/officeDocument/2006/relationships/slide" Target="/ppt/slides/slide16.xml" Id="Rce0e8e4d45804bfc" /><Relationship Type="http://schemas.openxmlformats.org/officeDocument/2006/relationships/slide" Target="/ppt/slides/slide17.xml" Id="R0437bdabbc3d42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dc2b3fa7a2407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40d0da9b8564a20" /><Relationship Type="http://schemas.openxmlformats.org/officeDocument/2006/relationships/notesMaster" Target="/ppt/notesMasters/notesMaster1.xml" Id="R891738a970a9466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b9aeb14e04f4d37" /><Relationship Type="http://schemas.openxmlformats.org/officeDocument/2006/relationships/notesMaster" Target="/ppt/notesMasters/notesMaster1.xml" Id="Rda5b8c59d0a74a8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2585d227d2d47e3" /><Relationship Type="http://schemas.openxmlformats.org/officeDocument/2006/relationships/notesMaster" Target="/ppt/notesMasters/notesMaster1.xml" Id="R3cdf34045e5d4a3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3dba35849184824" /><Relationship Type="http://schemas.openxmlformats.org/officeDocument/2006/relationships/notesMaster" Target="/ppt/notesMasters/notesMaster1.xml" Id="R9c392a5b3beb429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e22955ecea54ad8" /><Relationship Type="http://schemas.openxmlformats.org/officeDocument/2006/relationships/notesMaster" Target="/ppt/notesMasters/notesMaster1.xml" Id="R80b32deef49e42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22c7d134374534" /><Relationship Type="http://schemas.openxmlformats.org/officeDocument/2006/relationships/notesMaster" Target="/ppt/notesMasters/notesMaster1.xml" Id="Radff650606f84e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b4d8112cbbc4c74" /><Relationship Type="http://schemas.openxmlformats.org/officeDocument/2006/relationships/notesMaster" Target="/ppt/notesMasters/notesMaster1.xml" Id="R18625352dc894b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6372283b7074c04" /><Relationship Type="http://schemas.openxmlformats.org/officeDocument/2006/relationships/notesMaster" Target="/ppt/notesMasters/notesMaster1.xml" Id="Rac70e53f689045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7298c49b54c4354" /><Relationship Type="http://schemas.openxmlformats.org/officeDocument/2006/relationships/notesMaster" Target="/ppt/notesMasters/notesMaster1.xml" Id="Rf347deed2bf9416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b359bc2754d42e6" /><Relationship Type="http://schemas.openxmlformats.org/officeDocument/2006/relationships/notesMaster" Target="/ppt/notesMasters/notesMaster1.xml" Id="R9a2544ce9f7f4d5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a9a60bbb9e429f" /><Relationship Type="http://schemas.openxmlformats.org/officeDocument/2006/relationships/notesMaster" Target="/ppt/notesMasters/notesMaster1.xml" Id="R43e3acafb4a44c5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9277676c83f409c" /><Relationship Type="http://schemas.openxmlformats.org/officeDocument/2006/relationships/notesMaster" Target="/ppt/notesMasters/notesMaster1.xml" Id="R0fc96c22d8904e5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735478730304be5" /><Relationship Type="http://schemas.openxmlformats.org/officeDocument/2006/relationships/notesMaster" Target="/ppt/notesMasters/notesMaster1.xml" Id="R5ac1617039bd48c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5257969010c4be1" /><Relationship Type="http://schemas.openxmlformats.org/officeDocument/2006/relationships/notesMaster" Target="/ppt/notesMasters/notesMaster1.xml" Id="Re2c2e2c519d0460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1011d2474d84e9d" /><Relationship Type="http://schemas.openxmlformats.org/officeDocument/2006/relationships/notesMaster" Target="/ppt/notesMasters/notesMaster1.xml" Id="Rb13ef4bb4d2b4de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daa65bbe47a413c" /><Relationship Type="http://schemas.openxmlformats.org/officeDocument/2006/relationships/notesMaster" Target="/ppt/notesMasters/notesMaster1.xml" Id="R562438ebb8be46a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1edf1b029de46ea" /><Relationship Type="http://schemas.openxmlformats.org/officeDocument/2006/relationships/notesMaster" Target="/ppt/notesMasters/notesMaster1.xml" Id="Rc6b5384ee7a74c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69580b3f984554" /><Relationship Type="http://schemas.openxmlformats.org/officeDocument/2006/relationships/image" Target="/ppt/media/image.png" Id="R78fc83a3ab214e75" /><Relationship Type="http://schemas.openxmlformats.org/officeDocument/2006/relationships/image" Target="/ppt/media/image2.png" Id="R0de0ccec74e743ed" /><Relationship Type="http://schemas.openxmlformats.org/officeDocument/2006/relationships/image" Target="/ppt/media/image.jpeg" Id="R90023f4df5a94bb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674ee3213a4d3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8fc83a3ab214e7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de0ccec74e743e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023f4df5a94bb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bbcabac03a4fda" /><Relationship Type="http://schemas.openxmlformats.org/officeDocument/2006/relationships/slideLayout" Target="/ppt/slideLayouts/slideLayout1.xml" Id="Rc84d85afe3e94e2e" /><Relationship Type="http://schemas.openxmlformats.org/officeDocument/2006/relationships/slideLayout" Target="/ppt/slideLayouts/slideLayout2.xml" Id="R254beec7d2794a8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4d85afe3e94e2e"/>
    <p:sldLayoutId xmlns:r="http://schemas.openxmlformats.org/officeDocument/2006/relationships" id="2147483650" r:id="R254beec7d2794a8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2305373ad94e53" /><Relationship Type="http://schemas.openxmlformats.org/officeDocument/2006/relationships/notesSlide" Target="/ppt/notesSlides/notesSlide1.xml" Id="R037f690bca4b437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b123bb0ebe4b28" /><Relationship Type="http://schemas.openxmlformats.org/officeDocument/2006/relationships/notesSlide" Target="/ppt/notesSlides/notesSlide2.xml" Id="Rce35aa683f9f46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326e3036de4846" /><Relationship Type="http://schemas.openxmlformats.org/officeDocument/2006/relationships/notesSlide" Target="/ppt/notesSlides/notesSlide3.xml" Id="R47475169526144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6c3b18099b4569" /><Relationship Type="http://schemas.openxmlformats.org/officeDocument/2006/relationships/notesSlide" Target="/ppt/notesSlides/notesSlide4.xml" Id="Re088d8fb04ec41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0cf4b462244d57" /><Relationship Type="http://schemas.openxmlformats.org/officeDocument/2006/relationships/notesSlide" Target="/ppt/notesSlides/notesSlide5.xml" Id="R2622caf9df0149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7d46cbd6c84d35" /><Relationship Type="http://schemas.openxmlformats.org/officeDocument/2006/relationships/notesSlide" Target="/ppt/notesSlides/notesSlide6.xml" Id="Rb826f3c6113e46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83798baa074b12" /><Relationship Type="http://schemas.openxmlformats.org/officeDocument/2006/relationships/notesSlide" Target="/ppt/notesSlides/notesSlide7.xml" Id="R4785d274aca1492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7e28211610463a" /><Relationship Type="http://schemas.openxmlformats.org/officeDocument/2006/relationships/notesSlide" Target="/ppt/notesSlides/notesSlide8.xml" Id="R438e3d7f5a5b4ad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f69518a4ee4229" /><Relationship Type="http://schemas.openxmlformats.org/officeDocument/2006/relationships/notesSlide" Target="/ppt/notesSlides/notesSlide9.xml" Id="Rd5b3f0bec90b41e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0c31b97fa9491b" /><Relationship Type="http://schemas.openxmlformats.org/officeDocument/2006/relationships/notesSlide" Target="/ppt/notesSlides/notesSlide10.xml" Id="Rc2af36e6e68046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ab3214b87e4dd9" /><Relationship Type="http://schemas.openxmlformats.org/officeDocument/2006/relationships/notesSlide" Target="/ppt/notesSlides/notesSlide11.xml" Id="R40ec2c0140fd45c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3a1c6b8ac04455" /><Relationship Type="http://schemas.openxmlformats.org/officeDocument/2006/relationships/notesSlide" Target="/ppt/notesSlides/notesSlide12.xml" Id="R0f9ce8d6dd8f4fc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1151795cff4193" /><Relationship Type="http://schemas.openxmlformats.org/officeDocument/2006/relationships/notesSlide" Target="/ppt/notesSlides/notesSlide13.xml" Id="R8798974c4e914e5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f16693f70d4693" /><Relationship Type="http://schemas.openxmlformats.org/officeDocument/2006/relationships/notesSlide" Target="/ppt/notesSlides/notesSlide14.xml" Id="R946ce216f131484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d370f80ab64094" /><Relationship Type="http://schemas.openxmlformats.org/officeDocument/2006/relationships/notesSlide" Target="/ppt/notesSlides/notesSlide15.xml" Id="R327027d345d0405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386441751345d9" /><Relationship Type="http://schemas.openxmlformats.org/officeDocument/2006/relationships/notesSlide" Target="/ppt/notesSlides/notesSlide16.xml" Id="R4a6dd6243b2347a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182c4cd72a42c1" /><Relationship Type="http://schemas.openxmlformats.org/officeDocument/2006/relationships/notesSlide" Target="/ppt/notesSlides/notesSlide17.xml" Id="Ra9b644d8ebf4410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詩篇第91章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91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91:1  |  Psalms 91:1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住在至高者隱密處的， 必住在全能者的蔭下。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dwelleth in the secret place of the most High shall abide under the shadow of the Almighty.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91:2  |  Psalms 91:2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我要論到耶和華說： 他是我的避難所，是我的山寨， 是我的神，是我所倚靠的。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say of the LORD, He is my refuge and my fortress: my God; in him will I trust.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91:3  |  Psalms 91:3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他必救你脫離捕鳥人的網羅 和毒害的瘟疫。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he shall deliver thee from the snare of the fowler, and from the noisome pestilence.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91:4  |  Psalms 91:4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他必用自己的翎毛遮蔽你； 你要投靠在他的翅膀底下； 他的誠實是大小的盾牌。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cover thee with his feathers, and under his wings shalt thou trust: his truth shall be thy shield and buckler.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91:5  |  Psalms 91:5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你必不怕黑夜的驚駭， 或是白日飛的箭，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not be afraid for the terror by night; nor for the arrow that flieth by day;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91:6  |  Psalms 91:6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也不怕黑夜行的瘟疫， 或是午間滅人的毒病。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Nor for the pestilence that walketh in darkness; nor for the destruction that wasteth at noonday.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91:7  |  Psalms 91:7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雖有千人仆倒在你旁邊， 萬人仆倒在你右邊， 這災卻不得臨近你。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thousand shall fall at thy side, and ten thousand at thy right hand; but it shall not come nigh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91:8  |  Psalms 91:8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你惟親眼觀看， 見惡人遭報。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Only with thine eyes shalt thou behold and see the reward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91:9  |  Psalms 91:9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耶和華是我的避難所； 你已將至高者當你的居所，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thou hast made the LORD, which is my refuge, even the most High, thy habitation;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91:10  |  Psalms 91:10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禍患必不臨到你， 災害也不挨近你的帳棚。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shall no evil befall thee, neither shall any plague come nigh thy dwelling.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91:11  |  Psalms 91:11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因他要為你吩咐他的使者， 在你行的一切道路上保護你。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shall give his angels charge over thee, to keep thee in all thy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91:12  |  Psalms 91:12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他們要用手托着你， 免得你的腳碰在石頭上。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bear thee up in their hands, lest thou dash thy foot against a stone.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91:13  |  Psalms 91:13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你要踹在獅子和虺蛇的身上， 踐踏少壯獅子和大蛇。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tread upon the lion and adder: the young lion and the dragon shalt thou trample under feet.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91:14  |  Psalms 91:14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神[說]：因為他專心愛我，我就要搭救他； 因為他知道我的名，我要把他安置在高處。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he hath set his love upon me, therefore will I deliver him: I will set him on high, because he hath known my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91:15  |  Psalms 91:15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他若求告我，我就應允他； 他在急難中，我要與他同在； 我要搭救他，使他尊貴。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call upon me, and I will answer him: I will be with him in trouble; I will deliver him, and honour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91:16  |  Psalms 91:16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我要使他足享長壽， 將我的救恩顯明給他。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long life will I satisfy him, and shew him my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2026-08-30T04:29:53.5100000Z</dcterms:created>
  <dcterms:modified xsi:type="dcterms:W3CDTF">2026-08-30T04:29:53.5100000Z</dcterms:modified>
</coreProperties>
</file>