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18a823d913346bb" /><Relationship Type="http://schemas.openxmlformats.org/officeDocument/2006/relationships/extended-properties" Target="/docProps/app.xml" Id="Rc183929d6f27454d" /><Relationship Type="http://schemas.openxmlformats.org/officeDocument/2006/relationships/officeDocument" Target="/ppt/presentation.xml" Id="Rbde97029596e4e91" /></Relationships>
</file>

<file path=ppt/presentation.xml><?xml version="1.0" encoding="utf-8"?>
<p:presentation xmlns:p="http://schemas.openxmlformats.org/presentationml/2006/main">
  <p:sldMasterIdLst>
    <p:sldMasterId xmlns:r="http://schemas.openxmlformats.org/officeDocument/2006/relationships" id="2147483648" r:id="R5a31dbe820fb436b"/>
  </p:sldMasterIdLst>
  <p:notesMasterIdLst>
    <p:notesMasterId xmlns:r="http://schemas.openxmlformats.org/officeDocument/2006/relationships" r:id="Rc4f35f175a254010"/>
  </p:notesMasterIdLst>
  <p:sldIdLst>
    <p:sldId xmlns:r="http://schemas.openxmlformats.org/officeDocument/2006/relationships" id="256" r:id="R1d3517a572e24fc6"/>
    <p:sldId xmlns:r="http://schemas.openxmlformats.org/officeDocument/2006/relationships" id="257" r:id="R2c4547351a91490e"/>
    <p:sldId xmlns:r="http://schemas.openxmlformats.org/officeDocument/2006/relationships" id="258" r:id="Rfc6f1bfbea2c43aa"/>
    <p:sldId xmlns:r="http://schemas.openxmlformats.org/officeDocument/2006/relationships" id="259" r:id="Ree5b166bb321425c"/>
    <p:sldId xmlns:r="http://schemas.openxmlformats.org/officeDocument/2006/relationships" id="260" r:id="Rb3c1aea5bc184a25"/>
    <p:sldId xmlns:r="http://schemas.openxmlformats.org/officeDocument/2006/relationships" id="261" r:id="R992d8f69d8f047cc"/>
    <p:sldId xmlns:r="http://schemas.openxmlformats.org/officeDocument/2006/relationships" id="262" r:id="R2a6a858cfa6046fb"/>
    <p:sldId xmlns:r="http://schemas.openxmlformats.org/officeDocument/2006/relationships" id="263" r:id="Read89672c4874096"/>
    <p:sldId xmlns:r="http://schemas.openxmlformats.org/officeDocument/2006/relationships" id="264" r:id="Ra3f8545806f44732"/>
    <p:sldId xmlns:r="http://schemas.openxmlformats.org/officeDocument/2006/relationships" id="265" r:id="R04952cf18d124994"/>
    <p:sldId xmlns:r="http://schemas.openxmlformats.org/officeDocument/2006/relationships" id="266" r:id="R0cda7e0371124ffa"/>
    <p:sldId xmlns:r="http://schemas.openxmlformats.org/officeDocument/2006/relationships" id="267" r:id="Re00a55ab5d744eb9"/>
    <p:sldId xmlns:r="http://schemas.openxmlformats.org/officeDocument/2006/relationships" id="268" r:id="R7be6b199050d4fb3"/>
    <p:sldId xmlns:r="http://schemas.openxmlformats.org/officeDocument/2006/relationships" id="269" r:id="Re276cafbffff4181"/>
    <p:sldId xmlns:r="http://schemas.openxmlformats.org/officeDocument/2006/relationships" id="270" r:id="R2a98b21391fc4c9d"/>
    <p:sldId xmlns:r="http://schemas.openxmlformats.org/officeDocument/2006/relationships" id="271" r:id="R1af34467b9514667"/>
    <p:sldId xmlns:r="http://schemas.openxmlformats.org/officeDocument/2006/relationships" id="272" r:id="Re10ec7d3da7f4f0f"/>
    <p:sldId xmlns:r="http://schemas.openxmlformats.org/officeDocument/2006/relationships" id="273" r:id="R4fdcfd7fc24045c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f028f6d241f4fbb" /><Relationship Type="http://schemas.openxmlformats.org/officeDocument/2006/relationships/slideMaster" Target="/ppt/slideMasters/slideMaster1.xml" Id="R5a31dbe820fb436b" /><Relationship Type="http://schemas.openxmlformats.org/officeDocument/2006/relationships/notesMaster" Target="/ppt/notesMasters/notesMaster1.xml" Id="Rc4f35f175a254010" /><Relationship Type="http://schemas.openxmlformats.org/officeDocument/2006/relationships/presProps" Target="/ppt/presProps.xml" Id="R82e4088f2c2f4eb3" /><Relationship Type="http://schemas.openxmlformats.org/officeDocument/2006/relationships/tableStyles" Target="/ppt/tableStyles.xml" Id="R468ac5b6d9bc4c65" /><Relationship Type="http://schemas.openxmlformats.org/officeDocument/2006/relationships/slide" Target="/ppt/slides/slide1.xml" Id="R1d3517a572e24fc6" /><Relationship Type="http://schemas.openxmlformats.org/officeDocument/2006/relationships/slide" Target="/ppt/slides/slide2.xml" Id="R2c4547351a91490e" /><Relationship Type="http://schemas.openxmlformats.org/officeDocument/2006/relationships/slide" Target="/ppt/slides/slide3.xml" Id="Rfc6f1bfbea2c43aa" /><Relationship Type="http://schemas.openxmlformats.org/officeDocument/2006/relationships/slide" Target="/ppt/slides/slide4.xml" Id="Ree5b166bb321425c" /><Relationship Type="http://schemas.openxmlformats.org/officeDocument/2006/relationships/slide" Target="/ppt/slides/slide5.xml" Id="Rb3c1aea5bc184a25" /><Relationship Type="http://schemas.openxmlformats.org/officeDocument/2006/relationships/slide" Target="/ppt/slides/slide6.xml" Id="R992d8f69d8f047cc" /><Relationship Type="http://schemas.openxmlformats.org/officeDocument/2006/relationships/slide" Target="/ppt/slides/slide7.xml" Id="R2a6a858cfa6046fb" /><Relationship Type="http://schemas.openxmlformats.org/officeDocument/2006/relationships/slide" Target="/ppt/slides/slide8.xml" Id="Read89672c4874096" /><Relationship Type="http://schemas.openxmlformats.org/officeDocument/2006/relationships/slide" Target="/ppt/slides/slide9.xml" Id="Ra3f8545806f44732" /><Relationship Type="http://schemas.openxmlformats.org/officeDocument/2006/relationships/slide" Target="/ppt/slides/slide10.xml" Id="R04952cf18d124994" /><Relationship Type="http://schemas.openxmlformats.org/officeDocument/2006/relationships/slide" Target="/ppt/slides/slide11.xml" Id="R0cda7e0371124ffa" /><Relationship Type="http://schemas.openxmlformats.org/officeDocument/2006/relationships/slide" Target="/ppt/slides/slide12.xml" Id="Re00a55ab5d744eb9" /><Relationship Type="http://schemas.openxmlformats.org/officeDocument/2006/relationships/slide" Target="/ppt/slides/slide13.xml" Id="R7be6b199050d4fb3" /><Relationship Type="http://schemas.openxmlformats.org/officeDocument/2006/relationships/slide" Target="/ppt/slides/slide14.xml" Id="Re276cafbffff4181" /><Relationship Type="http://schemas.openxmlformats.org/officeDocument/2006/relationships/slide" Target="/ppt/slides/slide15.xml" Id="R2a98b21391fc4c9d" /><Relationship Type="http://schemas.openxmlformats.org/officeDocument/2006/relationships/slide" Target="/ppt/slides/slide16.xml" Id="R1af34467b9514667" /><Relationship Type="http://schemas.openxmlformats.org/officeDocument/2006/relationships/slide" Target="/ppt/slides/slide17.xml" Id="Re10ec7d3da7f4f0f" /><Relationship Type="http://schemas.openxmlformats.org/officeDocument/2006/relationships/slide" Target="/ppt/slides/slide18.xml" Id="R4fdcfd7fc24045c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e8c346c42042f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5d93a8cb11248a9" /><Relationship Type="http://schemas.openxmlformats.org/officeDocument/2006/relationships/notesMaster" Target="/ppt/notesMasters/notesMaster1.xml" Id="Rf733603b869b422d"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71dd77a4b9408a" /><Relationship Type="http://schemas.openxmlformats.org/officeDocument/2006/relationships/notesMaster" Target="/ppt/notesMasters/notesMaster1.xml" Id="R6d6dffafc73a407e"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c98fcf53b1459f" /><Relationship Type="http://schemas.openxmlformats.org/officeDocument/2006/relationships/notesMaster" Target="/ppt/notesMasters/notesMaster1.xml" Id="Rf69b194fa0314bd3" /></Relationships>
</file>

<file path=ppt/notesSlides/_rels/notesSlide4.xml.rels>&#65279;<?xml version="1.0" encoding="utf-8"?><Relationships xmlns="http://schemas.openxmlformats.org/package/2006/relationships"><Relationship Type="http://schemas.openxmlformats.org/officeDocument/2006/relationships/slide" Target="/ppt/slides/slide4.xml" Id="Rfde3d6980cb04755" /><Relationship Type="http://schemas.openxmlformats.org/officeDocument/2006/relationships/notesMaster" Target="/ppt/notesMasters/notesMaster1.xml" Id="Rbcd727d308834a50" /></Relationships>
</file>

<file path=ppt/notesSlides/_rels/notesSlide5.xml.rels>&#65279;<?xml version="1.0" encoding="utf-8"?><Relationships xmlns="http://schemas.openxmlformats.org/package/2006/relationships"><Relationship Type="http://schemas.openxmlformats.org/officeDocument/2006/relationships/slide" Target="/ppt/slides/slide5.xml" Id="R61305d45b85a4338" /><Relationship Type="http://schemas.openxmlformats.org/officeDocument/2006/relationships/notesMaster" Target="/ppt/notesMasters/notesMaster1.xml" Id="R0caea956eefa47e2" /></Relationships>
</file>

<file path=ppt/notesSlides/_rels/notesSlide6.xml.rels>&#65279;<?xml version="1.0" encoding="utf-8"?><Relationships xmlns="http://schemas.openxmlformats.org/package/2006/relationships"><Relationship Type="http://schemas.openxmlformats.org/officeDocument/2006/relationships/slide" Target="/ppt/slides/slide6.xml" Id="R960da3da48784190" /><Relationship Type="http://schemas.openxmlformats.org/officeDocument/2006/relationships/notesMaster" Target="/ppt/notesMasters/notesMaster1.xml" Id="R5a2a34c5a41546e7" /></Relationships>
</file>

<file path=ppt/notesSlides/_rels/notesSlide7.xml.rels>&#65279;<?xml version="1.0" encoding="utf-8"?><Relationships xmlns="http://schemas.openxmlformats.org/package/2006/relationships"><Relationship Type="http://schemas.openxmlformats.org/officeDocument/2006/relationships/slide" Target="/ppt/slides/slide7.xml" Id="R5e89284f9e084b5c" /><Relationship Type="http://schemas.openxmlformats.org/officeDocument/2006/relationships/notesMaster" Target="/ppt/notesMasters/notesMaster1.xml" Id="Rec612e7d6cdd4855"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e03f0aa38d45e9" /><Relationship Type="http://schemas.openxmlformats.org/officeDocument/2006/relationships/notesMaster" Target="/ppt/notesMasters/notesMaster1.xml" Id="R7d7405e8a25643d6" /></Relationships>
</file>

<file path=ppt/notesSlides/_rels/notesSlide9.xml.rels>&#65279;<?xml version="1.0" encoding="utf-8"?><Relationships xmlns="http://schemas.openxmlformats.org/package/2006/relationships"><Relationship Type="http://schemas.openxmlformats.org/officeDocument/2006/relationships/slide" Target="/ppt/slides/slide9.xml" Id="Rad7c874691a64907" /><Relationship Type="http://schemas.openxmlformats.org/officeDocument/2006/relationships/notesMaster" Target="/ppt/notesMasters/notesMaster1.xml" Id="R3ceb752335464a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3a2cfc5c6d04c48" /><Relationship Type="http://schemas.openxmlformats.org/officeDocument/2006/relationships/notesMaster" Target="/ppt/notesMasters/notesMaster1.xml" Id="Re29c75c61d5f445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5b1bfd4fa19485d" /><Relationship Type="http://schemas.openxmlformats.org/officeDocument/2006/relationships/notesMaster" Target="/ppt/notesMasters/notesMaster1.xml" Id="Rcab83857bfe4491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a50d3c8922644ae" /><Relationship Type="http://schemas.openxmlformats.org/officeDocument/2006/relationships/notesMaster" Target="/ppt/notesMasters/notesMaster1.xml" Id="R8f512d7b0fd84db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799b7ffb173414f" /><Relationship Type="http://schemas.openxmlformats.org/officeDocument/2006/relationships/notesMaster" Target="/ppt/notesMasters/notesMaster1.xml" Id="R15df9f78355d419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dc712a18994421d" /><Relationship Type="http://schemas.openxmlformats.org/officeDocument/2006/relationships/notesMaster" Target="/ppt/notesMasters/notesMaster1.xml" Id="R675109c79a4c476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5369ad1ca5e4279" /><Relationship Type="http://schemas.openxmlformats.org/officeDocument/2006/relationships/notesMaster" Target="/ppt/notesMasters/notesMaster1.xml" Id="R339d9e4dd26247b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c2a0dfbc955434a" /><Relationship Type="http://schemas.openxmlformats.org/officeDocument/2006/relationships/notesMaster" Target="/ppt/notesMasters/notesMaster1.xml" Id="Rdf5fb9e6643c48e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1a5962a4e0c4668" /><Relationship Type="http://schemas.openxmlformats.org/officeDocument/2006/relationships/notesMaster" Target="/ppt/notesMasters/notesMaster1.xml" Id="R7563f075ddd5482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7f772cde5da4699" /><Relationship Type="http://schemas.openxmlformats.org/officeDocument/2006/relationships/notesMaster" Target="/ppt/notesMasters/notesMaster1.xml" Id="R45309d733aa343a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e14c3c9d64b4272" /><Relationship Type="http://schemas.openxmlformats.org/officeDocument/2006/relationships/image" Target="/ppt/media/image.png" Id="Rdd1367dd42a74f23" /><Relationship Type="http://schemas.openxmlformats.org/officeDocument/2006/relationships/image" Target="/ppt/media/image2.png" Id="R02ac91d7e33b4192" /><Relationship Type="http://schemas.openxmlformats.org/officeDocument/2006/relationships/image" Target="/ppt/media/image.jpeg" Id="Reac0d73c75bb4bd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a3431fbf3394d5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d1367dd42a74f2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2ac91d7e33b419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ac0d73c75bb4bd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a5d2b4115cf4122" /><Relationship Type="http://schemas.openxmlformats.org/officeDocument/2006/relationships/slideLayout" Target="/ppt/slideLayouts/slideLayout1.xml" Id="Rf99b539663c94036" /><Relationship Type="http://schemas.openxmlformats.org/officeDocument/2006/relationships/slideLayout" Target="/ppt/slideLayouts/slideLayout2.xml" Id="R51fd025c2cea457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99b539663c94036"/>
    <p:sldLayoutId xmlns:r="http://schemas.openxmlformats.org/officeDocument/2006/relationships" id="2147483650" r:id="R51fd025c2cea457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9c1389fba0c4f39" /><Relationship Type="http://schemas.openxmlformats.org/officeDocument/2006/relationships/notesSlide" Target="/ppt/notesSlides/notesSlide1.xml" Id="R82705133be7547f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bd1d7f087134b46" /><Relationship Type="http://schemas.openxmlformats.org/officeDocument/2006/relationships/notesSlide" Target="/ppt/notesSlides/notesSlide2.xml" Id="Rd0a23ab9e60842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83d27ebb42f4bfe" /><Relationship Type="http://schemas.openxmlformats.org/officeDocument/2006/relationships/notesSlide" Target="/ppt/notesSlides/notesSlide3.xml" Id="R8f2dfc19d2b44d0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bfa3d1ce867402c" /><Relationship Type="http://schemas.openxmlformats.org/officeDocument/2006/relationships/notesSlide" Target="/ppt/notesSlides/notesSlide4.xml" Id="Rf07b705462e7408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2db08d4323544ee" /><Relationship Type="http://schemas.openxmlformats.org/officeDocument/2006/relationships/notesSlide" Target="/ppt/notesSlides/notesSlide5.xml" Id="R0e63f749e54b4b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b1dd2fa9b9f4e93" /><Relationship Type="http://schemas.openxmlformats.org/officeDocument/2006/relationships/notesSlide" Target="/ppt/notesSlides/notesSlide6.xml" Id="R8ef2f770d259412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4787a8a1aba4a9f" /><Relationship Type="http://schemas.openxmlformats.org/officeDocument/2006/relationships/notesSlide" Target="/ppt/notesSlides/notesSlide7.xml" Id="Re48efb24825444a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39689656d53432a" /><Relationship Type="http://schemas.openxmlformats.org/officeDocument/2006/relationships/notesSlide" Target="/ppt/notesSlides/notesSlide8.xml" Id="R1c0d4f98d5ae496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625298038e24ad9" /><Relationship Type="http://schemas.openxmlformats.org/officeDocument/2006/relationships/notesSlide" Target="/ppt/notesSlides/notesSlide9.xml" Id="R47dddac364434e2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3a1909827cc40d4" /><Relationship Type="http://schemas.openxmlformats.org/officeDocument/2006/relationships/notesSlide" Target="/ppt/notesSlides/notesSlide10.xml" Id="R1b0d398bc0f44e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500da759d7a48c3" /><Relationship Type="http://schemas.openxmlformats.org/officeDocument/2006/relationships/notesSlide" Target="/ppt/notesSlides/notesSlide11.xml" Id="Rb4c9d1b52cd34cc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6160ddcb88d453b" /><Relationship Type="http://schemas.openxmlformats.org/officeDocument/2006/relationships/notesSlide" Target="/ppt/notesSlides/notesSlide12.xml" Id="R1876dc0e58664fc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04cf09227874113" /><Relationship Type="http://schemas.openxmlformats.org/officeDocument/2006/relationships/notesSlide" Target="/ppt/notesSlides/notesSlide13.xml" Id="R592e5d10c8f74f7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3a18d02281f41b4" /><Relationship Type="http://schemas.openxmlformats.org/officeDocument/2006/relationships/notesSlide" Target="/ppt/notesSlides/notesSlide14.xml" Id="R46344588e73b49d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9a571d1ba5847cc" /><Relationship Type="http://schemas.openxmlformats.org/officeDocument/2006/relationships/notesSlide" Target="/ppt/notesSlides/notesSlide15.xml" Id="R36aee8e3cad94c0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8daa85c55e04ab3" /><Relationship Type="http://schemas.openxmlformats.org/officeDocument/2006/relationships/notesSlide" Target="/ppt/notesSlides/notesSlide16.xml" Id="R4746dfe8c7ad4b7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9d29076360f49e8" /><Relationship Type="http://schemas.openxmlformats.org/officeDocument/2006/relationships/notesSlide" Target="/ppt/notesSlides/notesSlide17.xml" Id="Rff810e5f4097474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d4c4b5bf7754bc7" /><Relationship Type="http://schemas.openxmlformats.org/officeDocument/2006/relationships/notesSlide" Target="/ppt/notesSlides/notesSlide18.xml" Id="R4a8ea847e6e04a4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耶利米書第12章</a:t>
            </a:r>
          </a:p>
          <a:p xmlns:a="http://schemas.openxmlformats.org/drawingml/2006/main">
            <a:pPr algn="ctr">
              <a:buNone/>
            </a:pPr>
            <a:r>
              <a:rPr sz="2000">
                <a:solidFill>
                  <a:srgbClr val="FFFFFF"/>
                </a:solidFill>
                <a:latin typeface="Georgia"/>
                <a:ea typeface="Georgia"/>
                <a:cs typeface="Georgia"/>
              </a:rPr>
              <a:t>Jeremiah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12:1  |  Jeremiah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耶和華啊，我與你爭辯的時候， 你顯為義； 但有一件，我還要與你理論： 惡人的道路為何亨通呢？ 大行詭詐的為何得安逸呢？</a:t>
            </a:r>
          </a:p>
          <a:p xmlns:a="http://schemas.openxmlformats.org/drawingml/2006/main">
            <a:pPr algn="ctr">
              <a:buNone/>
            </a:pPr>
            <a:r>
              <a:rPr sz="2100">
                <a:solidFill>
                  <a:srgbClr val="FFFFFF"/>
                </a:solidFill>
                <a:latin typeface="Georgia"/>
                <a:ea typeface="Georgia"/>
                <a:cs typeface="Georgia"/>
              </a:rPr>
              <a:t>Righteous art thou, O LORD, when I plead with thee: yet let me talk with thee of thy judgments: Wherefore doth the way of the wicked prosper? wherefore are all they happy that deal very treacherously?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12:2  |  Jeremiah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你栽培了他們， 他們也扎了根， 長大，而且結果。 他們的口是與你相近， 心卻與你遠離。</a:t>
            </a:r>
          </a:p>
          <a:p xmlns:a="http://schemas.openxmlformats.org/drawingml/2006/main">
            <a:pPr algn="ctr">
              <a:buNone/>
            </a:pPr>
            <a:r>
              <a:rPr sz="2100">
                <a:solidFill>
                  <a:srgbClr val="FFFFFF"/>
                </a:solidFill>
                <a:latin typeface="Georgia"/>
                <a:ea typeface="Georgia"/>
                <a:cs typeface="Georgia"/>
              </a:rPr>
              <a:t>Thou hast planted them, yea, they have taken root: they grow, yea, they bring forth fruit: thou art near in their mouth, and far from their reins.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12:3  |  Jeremiah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耶和華啊，你曉得我，看見我， 察驗我向你是怎樣的心。 求你將他們拉出來， 好像將宰的羊， 叫他們等候殺戮的日子。</a:t>
            </a:r>
          </a:p>
          <a:p xmlns:a="http://schemas.openxmlformats.org/drawingml/2006/main">
            <a:pPr algn="ctr">
              <a:buNone/>
            </a:pPr>
            <a:r>
              <a:rPr sz="2100">
                <a:solidFill>
                  <a:srgbClr val="FFFFFF"/>
                </a:solidFill>
                <a:latin typeface="Georgia"/>
                <a:ea typeface="Georgia"/>
                <a:cs typeface="Georgia"/>
              </a:rPr>
              <a:t>But thou, O LORD, knowest me: thou hast seen me, and tried mine heart toward thee: pull them out like sheep for the slaughter, and prepare them for the day of slaughter.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12:4  |  Jeremiah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這地悲哀， 通國的青草枯乾，要到幾時呢？ 因其上居民的惡行， 牲畜和飛鳥都滅絕了。 他們曾說：他看不見我們的結局。</a:t>
            </a:r>
          </a:p>
          <a:p xmlns:a="http://schemas.openxmlformats.org/drawingml/2006/main">
            <a:pPr algn="ctr">
              <a:buNone/>
            </a:pPr>
            <a:r>
              <a:rPr sz="2100">
                <a:solidFill>
                  <a:srgbClr val="FFFFFF"/>
                </a:solidFill>
                <a:latin typeface="Georgia"/>
                <a:ea typeface="Georgia"/>
                <a:cs typeface="Georgia"/>
              </a:rPr>
              <a:t>How long shall the land mourn, and the herbs of every field wither, for the wickedness of them that dwell therein? the beasts are consumed, and the birds; because they said, He shall not see our last end.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12:5  |  Jeremiah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[耶和華說]：你若與步行的人同跑， 尚且覺累， 怎能與馬賽跑呢？ 你在平安之地，雖然安穩， 在約旦河邊的叢林要怎樣行呢？</a:t>
            </a:r>
          </a:p>
          <a:p xmlns:a="http://schemas.openxmlformats.org/drawingml/2006/main">
            <a:pPr algn="ctr">
              <a:buNone/>
            </a:pPr>
            <a:r>
              <a:rPr sz="1800">
                <a:solidFill>
                  <a:srgbClr val="FFFFFF"/>
                </a:solidFill>
                <a:latin typeface="Georgia"/>
                <a:ea typeface="Georgia"/>
                <a:cs typeface="Georgia"/>
              </a:rPr>
              <a:t>If thou hast run with the footmen, and they have wearied thee, then how canst thou contend with horses? and if in the land of peace, wherein thou trustedst, they wearied thee, then how wilt thou do in the swelling of Jordan?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12:6  |  Jeremiah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因為連你弟兄和你父家都用奸詐待你。 他們也在你後邊大聲喊叫， 雖向你說好話， 你也不要信他們。</a:t>
            </a:r>
          </a:p>
          <a:p xmlns:a="http://schemas.openxmlformats.org/drawingml/2006/main">
            <a:pPr algn="ctr">
              <a:buNone/>
            </a:pPr>
            <a:r>
              <a:rPr sz="2100">
                <a:solidFill>
                  <a:srgbClr val="FFFFFF"/>
                </a:solidFill>
                <a:latin typeface="Georgia"/>
                <a:ea typeface="Georgia"/>
                <a:cs typeface="Georgia"/>
              </a:rPr>
              <a:t>For even thy brethren, and the house of thy father, even they have dealt treacherously with thee; yea, they have called a multitude after thee: believe them not, though they speak fair words unto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12:7  |  Jeremiah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我離了我的殿宇， 撇棄我的產業， 將我心裏所親愛的交在她仇敵的手中。</a:t>
            </a:r>
          </a:p>
          <a:p xmlns:a="http://schemas.openxmlformats.org/drawingml/2006/main">
            <a:pPr algn="ctr">
              <a:buNone/>
            </a:pPr>
            <a:r>
              <a:rPr sz="2400">
                <a:solidFill>
                  <a:srgbClr val="FFFFFF"/>
                </a:solidFill>
                <a:latin typeface="Georgia"/>
                <a:ea typeface="Georgia"/>
                <a:cs typeface="Georgia"/>
              </a:rPr>
              <a:t>I have forsaken mine house, I have left mine heritage; I have given the dearly beloved of my soul into the hand of her enemies.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12:8  |  Jeremiah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我的產業向我如林中的獅子， 她發聲攻擊我， 因此我恨惡她。</a:t>
            </a:r>
          </a:p>
          <a:p xmlns:a="http://schemas.openxmlformats.org/drawingml/2006/main">
            <a:pPr algn="ctr">
              <a:buNone/>
            </a:pPr>
            <a:r>
              <a:rPr sz="2400">
                <a:solidFill>
                  <a:srgbClr val="FFFFFF"/>
                </a:solidFill>
                <a:latin typeface="Georgia"/>
                <a:ea typeface="Georgia"/>
                <a:cs typeface="Georgia"/>
              </a:rPr>
              <a:t>Mine heritage is unto me as a lion in the forest; it crieth out against me: therefore have I hated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12:9  |  Jeremiah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我的產業向我豈如斑點的鷙鳥呢？ 鷙鳥豈在她四圍攻擊她呢？ 你們要去聚集田野的百獸， 帶來吞吃吧！</a:t>
            </a:r>
          </a:p>
          <a:p xmlns:a="http://schemas.openxmlformats.org/drawingml/2006/main">
            <a:pPr algn="ctr">
              <a:buNone/>
            </a:pPr>
            <a:r>
              <a:rPr sz="2100">
                <a:solidFill>
                  <a:srgbClr val="FFFFFF"/>
                </a:solidFill>
                <a:latin typeface="Georgia"/>
                <a:ea typeface="Georgia"/>
                <a:cs typeface="Georgia"/>
              </a:rPr>
              <a:t>Mine heritage is unto me as a speckled bird, the birds round about are against her; come ye, assemble all the beasts of the field, come to devour.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12:10  |  Jeremiah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許多牧人毀壞我的葡萄園， 踐踏我的分， 使我美好的分變為荒涼的曠野。</a:t>
            </a:r>
          </a:p>
          <a:p xmlns:a="http://schemas.openxmlformats.org/drawingml/2006/main">
            <a:pPr algn="ctr">
              <a:buNone/>
            </a:pPr>
            <a:r>
              <a:rPr sz="2400">
                <a:solidFill>
                  <a:srgbClr val="FFFFFF"/>
                </a:solidFill>
                <a:latin typeface="Georgia"/>
                <a:ea typeface="Georgia"/>
                <a:cs typeface="Georgia"/>
              </a:rPr>
              <a:t>Many pastors have destroyed my vineyard, they have trodden my portion under foot, they have made my pleasant portion a desolate wilderness.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12:11  |  Jeremiah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他們使地荒涼； 地既荒涼，便向我悲哀。 全地荒涼，因無人介意。</a:t>
            </a:r>
          </a:p>
          <a:p xmlns:a="http://schemas.openxmlformats.org/drawingml/2006/main">
            <a:pPr algn="ctr">
              <a:buNone/>
            </a:pPr>
            <a:r>
              <a:rPr sz="2400">
                <a:solidFill>
                  <a:srgbClr val="FFFFFF"/>
                </a:solidFill>
                <a:latin typeface="Georgia"/>
                <a:ea typeface="Georgia"/>
                <a:cs typeface="Georgia"/>
              </a:rPr>
              <a:t>They have made it desolate, and being desolate it mourneth unto me; the whole land is made desolate, because no man layeth it to heart.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12:12  |  Jeremiah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滅命的都來到曠野中一切淨光的高處； 耶和華的刀從地這邊直到地那邊盡行殺滅。 凡有血氣的都不得平安。</a:t>
            </a:r>
          </a:p>
          <a:p xmlns:a="http://schemas.openxmlformats.org/drawingml/2006/main">
            <a:pPr algn="ctr">
              <a:buNone/>
            </a:pPr>
            <a:r>
              <a:rPr sz="2100">
                <a:solidFill>
                  <a:srgbClr val="FFFFFF"/>
                </a:solidFill>
                <a:latin typeface="Georgia"/>
                <a:ea typeface="Georgia"/>
                <a:cs typeface="Georgia"/>
              </a:rPr>
              <a:t>The spoilers are come upon all high places through the wilderness: for the sword of the LORD shall devour from the one end of the land even to the other end of the land: no flesh shall have peace.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12:13  |  Jeremiah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他們種的是麥子， 收的是荊棘； 勞勞苦苦卻毫無益處。 因耶和華的烈怒， 你們必為自己的土產羞愧。</a:t>
            </a:r>
          </a:p>
          <a:p xmlns:a="http://schemas.openxmlformats.org/drawingml/2006/main">
            <a:pPr algn="ctr">
              <a:buNone/>
            </a:pPr>
            <a:r>
              <a:rPr sz="2100">
                <a:solidFill>
                  <a:srgbClr val="FFFFFF"/>
                </a:solidFill>
                <a:latin typeface="Georgia"/>
                <a:ea typeface="Georgia"/>
                <a:cs typeface="Georgia"/>
              </a:rPr>
              <a:t>They have sown wheat, but shall reap thorns: they have put themselves to pain, but shall not profit: and they shall be ashamed of your revenues because of the fierce anger of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12:14  |  Jeremiah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耶和華如此說：「一切惡鄰，就是佔據我使百姓以色列所承受產業的，我要將他們拔出本地，又要將猶大家從他們中間拔出來。</a:t>
            </a:r>
          </a:p>
          <a:p xmlns:a="http://schemas.openxmlformats.org/drawingml/2006/main">
            <a:pPr algn="ctr">
              <a:buNone/>
            </a:pPr>
            <a:r>
              <a:rPr sz="1800">
                <a:solidFill>
                  <a:srgbClr val="FFFFFF"/>
                </a:solidFill>
                <a:latin typeface="Georgia"/>
                <a:ea typeface="Georgia"/>
                <a:cs typeface="Georgia"/>
              </a:rPr>
              <a:t>Thus saith the LORD against all mine evil neighbours, that touch the inheritance which I have caused my people Israel to inherit; Behold, I will pluck them out of their land, and pluck out the house of Judah from among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12:15  |  Jeremiah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我拔出他們以後，我必轉過來憐憫他們，把他們再帶回來，各歸本業，各歸故土。</a:t>
            </a:r>
          </a:p>
          <a:p xmlns:a="http://schemas.openxmlformats.org/drawingml/2006/main">
            <a:pPr algn="ctr">
              <a:buNone/>
            </a:pPr>
            <a:r>
              <a:rPr sz="2100">
                <a:solidFill>
                  <a:srgbClr val="FFFFFF"/>
                </a:solidFill>
                <a:latin typeface="Georgia"/>
                <a:ea typeface="Georgia"/>
                <a:cs typeface="Georgia"/>
              </a:rPr>
              <a:t>And it shall come to pass, after that I have plucked them out I will return, and have compassion on them, and will bring them again, every man to his heritage, and every man to his land.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12:16  |  Jeremiah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他們若殷勤學習我百姓的道，指着我的名起誓[說]：『我指着永生的耶和華起誓』，正如他們從前教我百姓指着巴力起誓，他們就必建立在我百姓中間。</a:t>
            </a:r>
          </a:p>
          <a:p xmlns:a="http://schemas.openxmlformats.org/drawingml/2006/main">
            <a:pPr algn="ctr">
              <a:buNone/>
            </a:pPr>
            <a:r>
              <a:rPr sz="2100">
                <a:solidFill>
                  <a:srgbClr val="FFFFFF"/>
                </a:solidFill>
                <a:latin typeface="Georgia"/>
                <a:ea typeface="Georgia"/>
                <a:cs typeface="Georgia"/>
              </a:rPr>
              <a:t>And it shall come to pass, if they will diligently learn the ways of my people, to swear by my name, The LORD liveth; as they taught my people to swear by Baal; then shall they be built in the midst of my people.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12:17  |  Jeremiah 12:17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他們若是不聽，我必拔出那國，拔出而且毀滅。這是耶和華說的。」</a:t>
            </a:r>
          </a:p>
          <a:p xmlns:a="http://schemas.openxmlformats.org/drawingml/2006/main">
            <a:pPr algn="ctr">
              <a:buNone/>
            </a:pPr>
            <a:r>
              <a:rPr sz="2400">
                <a:solidFill>
                  <a:srgbClr val="FFFFFF"/>
                </a:solidFill>
                <a:latin typeface="Georgia"/>
                <a:ea typeface="Georgia"/>
                <a:cs typeface="Georgia"/>
              </a:rPr>
              <a:t>But if they will not obey, I will utterly pluck up and destroy that nation, saith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2026-08-30T04:12:30.3690000Z</dcterms:created>
  <dcterms:modified xsi:type="dcterms:W3CDTF">2026-08-30T04:12:30.3690000Z</dcterms:modified>
</coreProperties>
</file>