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22c727aaf54838" /><Relationship Type="http://schemas.openxmlformats.org/officeDocument/2006/relationships/extended-properties" Target="/docProps/app.xml" Id="R814e80d4614b4f8d" /><Relationship Type="http://schemas.openxmlformats.org/officeDocument/2006/relationships/officeDocument" Target="/ppt/presentation.xml" Id="Rfcf146192f084e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8445afc5874d88"/>
  </p:sldMasterIdLst>
  <p:notesMasterIdLst>
    <p:notesMasterId xmlns:r="http://schemas.openxmlformats.org/officeDocument/2006/relationships" r:id="Rdc52d93d883d44e2"/>
  </p:notesMasterIdLst>
  <p:sldIdLst>
    <p:sldId xmlns:r="http://schemas.openxmlformats.org/officeDocument/2006/relationships" id="256" r:id="R77173f208be5486e"/>
    <p:sldId xmlns:r="http://schemas.openxmlformats.org/officeDocument/2006/relationships" id="257" r:id="R589dd258405a416b"/>
    <p:sldId xmlns:r="http://schemas.openxmlformats.org/officeDocument/2006/relationships" id="258" r:id="R2282bf9afff74d3d"/>
    <p:sldId xmlns:r="http://schemas.openxmlformats.org/officeDocument/2006/relationships" id="259" r:id="Rcc3981e0b98f4f6d"/>
    <p:sldId xmlns:r="http://schemas.openxmlformats.org/officeDocument/2006/relationships" id="260" r:id="R3fcdcd6f6c0e483b"/>
    <p:sldId xmlns:r="http://schemas.openxmlformats.org/officeDocument/2006/relationships" id="261" r:id="Rcd7e0252d4114d51"/>
    <p:sldId xmlns:r="http://schemas.openxmlformats.org/officeDocument/2006/relationships" id="262" r:id="R46c81c703b3b4a0a"/>
    <p:sldId xmlns:r="http://schemas.openxmlformats.org/officeDocument/2006/relationships" id="263" r:id="R6b92408c2620417c"/>
    <p:sldId xmlns:r="http://schemas.openxmlformats.org/officeDocument/2006/relationships" id="264" r:id="R8ff3a33d849649bc"/>
    <p:sldId xmlns:r="http://schemas.openxmlformats.org/officeDocument/2006/relationships" id="265" r:id="R0fa52e701fe640a1"/>
    <p:sldId xmlns:r="http://schemas.openxmlformats.org/officeDocument/2006/relationships" id="266" r:id="R74b88976a87b4639"/>
    <p:sldId xmlns:r="http://schemas.openxmlformats.org/officeDocument/2006/relationships" id="267" r:id="Rfae6683c075949bb"/>
    <p:sldId xmlns:r="http://schemas.openxmlformats.org/officeDocument/2006/relationships" id="268" r:id="R786b6b3037b641f6"/>
    <p:sldId xmlns:r="http://schemas.openxmlformats.org/officeDocument/2006/relationships" id="269" r:id="R08efa88e0dd1441f"/>
    <p:sldId xmlns:r="http://schemas.openxmlformats.org/officeDocument/2006/relationships" id="270" r:id="R7590b7376496412f"/>
    <p:sldId xmlns:r="http://schemas.openxmlformats.org/officeDocument/2006/relationships" id="271" r:id="Rb336ad1a6b014771"/>
    <p:sldId xmlns:r="http://schemas.openxmlformats.org/officeDocument/2006/relationships" id="272" r:id="R7b5d503c53f1405f"/>
    <p:sldId xmlns:r="http://schemas.openxmlformats.org/officeDocument/2006/relationships" id="273" r:id="R4ad5e80d6ddd4a41"/>
    <p:sldId xmlns:r="http://schemas.openxmlformats.org/officeDocument/2006/relationships" id="274" r:id="R50b1daf4932f4adb"/>
    <p:sldId xmlns:r="http://schemas.openxmlformats.org/officeDocument/2006/relationships" id="275" r:id="R34dfe9841fc64217"/>
    <p:sldId xmlns:r="http://schemas.openxmlformats.org/officeDocument/2006/relationships" id="276" r:id="R7743037308ad4c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753243fc47449b" /><Relationship Type="http://schemas.openxmlformats.org/officeDocument/2006/relationships/slideMaster" Target="/ppt/slideMasters/slideMaster1.xml" Id="R048445afc5874d88" /><Relationship Type="http://schemas.openxmlformats.org/officeDocument/2006/relationships/notesMaster" Target="/ppt/notesMasters/notesMaster1.xml" Id="Rdc52d93d883d44e2" /><Relationship Type="http://schemas.openxmlformats.org/officeDocument/2006/relationships/presProps" Target="/ppt/presProps.xml" Id="Rfc4e16ea085740d4" /><Relationship Type="http://schemas.openxmlformats.org/officeDocument/2006/relationships/tableStyles" Target="/ppt/tableStyles.xml" Id="R13d3cbcb638c4b89" /><Relationship Type="http://schemas.openxmlformats.org/officeDocument/2006/relationships/slide" Target="/ppt/slides/slide1.xml" Id="R77173f208be5486e" /><Relationship Type="http://schemas.openxmlformats.org/officeDocument/2006/relationships/slide" Target="/ppt/slides/slide2.xml" Id="R589dd258405a416b" /><Relationship Type="http://schemas.openxmlformats.org/officeDocument/2006/relationships/slide" Target="/ppt/slides/slide3.xml" Id="R2282bf9afff74d3d" /><Relationship Type="http://schemas.openxmlformats.org/officeDocument/2006/relationships/slide" Target="/ppt/slides/slide4.xml" Id="Rcc3981e0b98f4f6d" /><Relationship Type="http://schemas.openxmlformats.org/officeDocument/2006/relationships/slide" Target="/ppt/slides/slide5.xml" Id="R3fcdcd6f6c0e483b" /><Relationship Type="http://schemas.openxmlformats.org/officeDocument/2006/relationships/slide" Target="/ppt/slides/slide6.xml" Id="Rcd7e0252d4114d51" /><Relationship Type="http://schemas.openxmlformats.org/officeDocument/2006/relationships/slide" Target="/ppt/slides/slide7.xml" Id="R46c81c703b3b4a0a" /><Relationship Type="http://schemas.openxmlformats.org/officeDocument/2006/relationships/slide" Target="/ppt/slides/slide8.xml" Id="R6b92408c2620417c" /><Relationship Type="http://schemas.openxmlformats.org/officeDocument/2006/relationships/slide" Target="/ppt/slides/slide9.xml" Id="R8ff3a33d849649bc" /><Relationship Type="http://schemas.openxmlformats.org/officeDocument/2006/relationships/slide" Target="/ppt/slides/slide10.xml" Id="R0fa52e701fe640a1" /><Relationship Type="http://schemas.openxmlformats.org/officeDocument/2006/relationships/slide" Target="/ppt/slides/slide11.xml" Id="R74b88976a87b4639" /><Relationship Type="http://schemas.openxmlformats.org/officeDocument/2006/relationships/slide" Target="/ppt/slides/slide12.xml" Id="Rfae6683c075949bb" /><Relationship Type="http://schemas.openxmlformats.org/officeDocument/2006/relationships/slide" Target="/ppt/slides/slide13.xml" Id="R786b6b3037b641f6" /><Relationship Type="http://schemas.openxmlformats.org/officeDocument/2006/relationships/slide" Target="/ppt/slides/slide14.xml" Id="R08efa88e0dd1441f" /><Relationship Type="http://schemas.openxmlformats.org/officeDocument/2006/relationships/slide" Target="/ppt/slides/slide15.xml" Id="R7590b7376496412f" /><Relationship Type="http://schemas.openxmlformats.org/officeDocument/2006/relationships/slide" Target="/ppt/slides/slide16.xml" Id="Rb336ad1a6b014771" /><Relationship Type="http://schemas.openxmlformats.org/officeDocument/2006/relationships/slide" Target="/ppt/slides/slide17.xml" Id="R7b5d503c53f1405f" /><Relationship Type="http://schemas.openxmlformats.org/officeDocument/2006/relationships/slide" Target="/ppt/slides/slide18.xml" Id="R4ad5e80d6ddd4a41" /><Relationship Type="http://schemas.openxmlformats.org/officeDocument/2006/relationships/slide" Target="/ppt/slides/slide19.xml" Id="R50b1daf4932f4adb" /><Relationship Type="http://schemas.openxmlformats.org/officeDocument/2006/relationships/slide" Target="/ppt/slides/slide20.xml" Id="R34dfe9841fc64217" /><Relationship Type="http://schemas.openxmlformats.org/officeDocument/2006/relationships/slide" Target="/ppt/slides/slide21.xml" Id="R7743037308ad4c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675f310ecb49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97be7fe9ea4251" /><Relationship Type="http://schemas.openxmlformats.org/officeDocument/2006/relationships/notesMaster" Target="/ppt/notesMasters/notesMaster1.xml" Id="Ra001dc00e52341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783a1e913b495d" /><Relationship Type="http://schemas.openxmlformats.org/officeDocument/2006/relationships/notesMaster" Target="/ppt/notesMasters/notesMaster1.xml" Id="Ra1c21f6b63334d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070726a99c4800" /><Relationship Type="http://schemas.openxmlformats.org/officeDocument/2006/relationships/notesMaster" Target="/ppt/notesMasters/notesMaster1.xml" Id="R44b7916fa0ca4b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1afe12854f4261" /><Relationship Type="http://schemas.openxmlformats.org/officeDocument/2006/relationships/notesMaster" Target="/ppt/notesMasters/notesMaster1.xml" Id="R3bab301c197545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d63b72a7ab4374" /><Relationship Type="http://schemas.openxmlformats.org/officeDocument/2006/relationships/notesMaster" Target="/ppt/notesMasters/notesMaster1.xml" Id="R97bc04734c744e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000ae3060d4354" /><Relationship Type="http://schemas.openxmlformats.org/officeDocument/2006/relationships/notesMaster" Target="/ppt/notesMasters/notesMaster1.xml" Id="R7e2f0f51383342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71a18bc4614598" /><Relationship Type="http://schemas.openxmlformats.org/officeDocument/2006/relationships/notesMaster" Target="/ppt/notesMasters/notesMaster1.xml" Id="Rb7a51a21ae174a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f9493eb2694b78" /><Relationship Type="http://schemas.openxmlformats.org/officeDocument/2006/relationships/notesMaster" Target="/ppt/notesMasters/notesMaster1.xml" Id="R20c00202e5b145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7935e55a2943c2" /><Relationship Type="http://schemas.openxmlformats.org/officeDocument/2006/relationships/notesMaster" Target="/ppt/notesMasters/notesMaster1.xml" Id="Rc56bce9d93cf42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6716e224024b53" /><Relationship Type="http://schemas.openxmlformats.org/officeDocument/2006/relationships/notesMaster" Target="/ppt/notesMasters/notesMaster1.xml" Id="R57481bd1e33b4b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20ec4d6bec4417" /><Relationship Type="http://schemas.openxmlformats.org/officeDocument/2006/relationships/notesMaster" Target="/ppt/notesMasters/notesMaster1.xml" Id="R60beb002069443e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cf379744344df0" /><Relationship Type="http://schemas.openxmlformats.org/officeDocument/2006/relationships/notesMaster" Target="/ppt/notesMasters/notesMaster1.xml" Id="R35c87f26baa2401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0b8e34acede479d" /><Relationship Type="http://schemas.openxmlformats.org/officeDocument/2006/relationships/notesMaster" Target="/ppt/notesMasters/notesMaster1.xml" Id="R4e880b7b5b4f482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4a78972c92d447e" /><Relationship Type="http://schemas.openxmlformats.org/officeDocument/2006/relationships/notesMaster" Target="/ppt/notesMasters/notesMaster1.xml" Id="R7a512ef0fff142c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781829a24374d28" /><Relationship Type="http://schemas.openxmlformats.org/officeDocument/2006/relationships/notesMaster" Target="/ppt/notesMasters/notesMaster1.xml" Id="Rd022a10b48f14a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28690ccc3347b4" /><Relationship Type="http://schemas.openxmlformats.org/officeDocument/2006/relationships/notesMaster" Target="/ppt/notesMasters/notesMaster1.xml" Id="R28a4c4e01afa42a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7772af03ba7438c" /><Relationship Type="http://schemas.openxmlformats.org/officeDocument/2006/relationships/notesMaster" Target="/ppt/notesMasters/notesMaster1.xml" Id="Rb28918f0a0f7432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bba8e2e9f0e4ae2" /><Relationship Type="http://schemas.openxmlformats.org/officeDocument/2006/relationships/notesMaster" Target="/ppt/notesMasters/notesMaster1.xml" Id="R640448016d1c450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52f378b5c9343c2" /><Relationship Type="http://schemas.openxmlformats.org/officeDocument/2006/relationships/notesMaster" Target="/ppt/notesMasters/notesMaster1.xml" Id="R27725ae5e70545f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e3db6fe21eb4be1" /><Relationship Type="http://schemas.openxmlformats.org/officeDocument/2006/relationships/notesMaster" Target="/ppt/notesMasters/notesMaster1.xml" Id="Rb02bafe1ca7749f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29be411026244bd" /><Relationship Type="http://schemas.openxmlformats.org/officeDocument/2006/relationships/notesMaster" Target="/ppt/notesMasters/notesMaster1.xml" Id="Rd7bcd278fa4d44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c4db7dc49448b7" /><Relationship Type="http://schemas.openxmlformats.org/officeDocument/2006/relationships/image" Target="/ppt/media/image.png" Id="R084a070a6bdc4497" /><Relationship Type="http://schemas.openxmlformats.org/officeDocument/2006/relationships/image" Target="/ppt/media/image2.png" Id="Ra32cf33b22e94c1f" /><Relationship Type="http://schemas.openxmlformats.org/officeDocument/2006/relationships/image" Target="/ppt/media/image.jpeg" Id="Rd00419e9459d4e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c30f0817c0490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84a070a6bdc449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32cf33b22e94c1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419e9459d4e2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2c4e8385df4476" /><Relationship Type="http://schemas.openxmlformats.org/officeDocument/2006/relationships/slideLayout" Target="/ppt/slideLayouts/slideLayout1.xml" Id="Rf57f86521b37487e" /><Relationship Type="http://schemas.openxmlformats.org/officeDocument/2006/relationships/slideLayout" Target="/ppt/slideLayouts/slideLayout2.xml" Id="R8e38ff44cf714c0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7f86521b37487e"/>
    <p:sldLayoutId xmlns:r="http://schemas.openxmlformats.org/officeDocument/2006/relationships" id="2147483650" r:id="R8e38ff44cf714c0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519bb18f814fc7" /><Relationship Type="http://schemas.openxmlformats.org/officeDocument/2006/relationships/notesSlide" Target="/ppt/notesSlides/notesSlide1.xml" Id="Rd73de64bdb594c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bddd60b8264d2a" /><Relationship Type="http://schemas.openxmlformats.org/officeDocument/2006/relationships/notesSlide" Target="/ppt/notesSlides/notesSlide2.xml" Id="R5f88f86fe7f34d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bb9283c09647cb" /><Relationship Type="http://schemas.openxmlformats.org/officeDocument/2006/relationships/notesSlide" Target="/ppt/notesSlides/notesSlide3.xml" Id="R0ed4ecb2de0e4c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d59b48639544bb" /><Relationship Type="http://schemas.openxmlformats.org/officeDocument/2006/relationships/notesSlide" Target="/ppt/notesSlides/notesSlide4.xml" Id="R26fdc1d3fde141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e39ca0964242c0" /><Relationship Type="http://schemas.openxmlformats.org/officeDocument/2006/relationships/notesSlide" Target="/ppt/notesSlides/notesSlide5.xml" Id="R465adf28258043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92e58b79d5407a" /><Relationship Type="http://schemas.openxmlformats.org/officeDocument/2006/relationships/notesSlide" Target="/ppt/notesSlides/notesSlide6.xml" Id="R0f8fecb747cd4b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97bf0e26e74b80" /><Relationship Type="http://schemas.openxmlformats.org/officeDocument/2006/relationships/notesSlide" Target="/ppt/notesSlides/notesSlide7.xml" Id="Rdc10f2e8af1844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9d2a8aaa9f488b" /><Relationship Type="http://schemas.openxmlformats.org/officeDocument/2006/relationships/notesSlide" Target="/ppt/notesSlides/notesSlide8.xml" Id="Rc41b3554ed27480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7d754006cb4097" /><Relationship Type="http://schemas.openxmlformats.org/officeDocument/2006/relationships/notesSlide" Target="/ppt/notesSlides/notesSlide9.xml" Id="Rc939c717956f4d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a0a456f3874065" /><Relationship Type="http://schemas.openxmlformats.org/officeDocument/2006/relationships/notesSlide" Target="/ppt/notesSlides/notesSlide10.xml" Id="Rbe5b34fa36954e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8866c0517846ea" /><Relationship Type="http://schemas.openxmlformats.org/officeDocument/2006/relationships/notesSlide" Target="/ppt/notesSlides/notesSlide11.xml" Id="Rfed76f99907241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bac4afdb9b4d25" /><Relationship Type="http://schemas.openxmlformats.org/officeDocument/2006/relationships/notesSlide" Target="/ppt/notesSlides/notesSlide12.xml" Id="Rf1d2d0fd108b4c3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8c9838061a4263" /><Relationship Type="http://schemas.openxmlformats.org/officeDocument/2006/relationships/notesSlide" Target="/ppt/notesSlides/notesSlide13.xml" Id="R4f35f12c734644b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a76e49922d4adf" /><Relationship Type="http://schemas.openxmlformats.org/officeDocument/2006/relationships/notesSlide" Target="/ppt/notesSlides/notesSlide14.xml" Id="R16103bf3c8e044b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1afc026fca4c2f" /><Relationship Type="http://schemas.openxmlformats.org/officeDocument/2006/relationships/notesSlide" Target="/ppt/notesSlides/notesSlide15.xml" Id="Ra3705bab99374f5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8cb3fffd29446e" /><Relationship Type="http://schemas.openxmlformats.org/officeDocument/2006/relationships/notesSlide" Target="/ppt/notesSlides/notesSlide16.xml" Id="R184f3dafe7cd48b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71fc11cf044a7f" /><Relationship Type="http://schemas.openxmlformats.org/officeDocument/2006/relationships/notesSlide" Target="/ppt/notesSlides/notesSlide17.xml" Id="R76154a420729468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a8c02cce1d486c" /><Relationship Type="http://schemas.openxmlformats.org/officeDocument/2006/relationships/notesSlide" Target="/ppt/notesSlides/notesSlide18.xml" Id="R4686b791d07b4ea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45e3430360448f" /><Relationship Type="http://schemas.openxmlformats.org/officeDocument/2006/relationships/notesSlide" Target="/ppt/notesSlides/notesSlide19.xml" Id="Re13a880d09544e1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d77aa702ea4b0b" /><Relationship Type="http://schemas.openxmlformats.org/officeDocument/2006/relationships/notesSlide" Target="/ppt/notesSlides/notesSlide20.xml" Id="R40da2210cf6243d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b20c87895d4988" /><Relationship Type="http://schemas.openxmlformats.org/officeDocument/2006/relationships/notesSlide" Target="/ppt/notesSlides/notesSlide21.xml" Id="R7deab02722c441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  |  Psalms 49:1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可拉後裔的詩，交與伶長。 萬民哪，你們都當聽這話！ 世上一切的居民，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for the sons of Korah. Hear this, all ye people; give ear, all ye inhabitants of the world: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49:2  |  Psalms 49:2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無論上流下流，富足貧窮， 都當留心聽！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Both low and high, rich and poor,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49:3  |  Psalms 49:3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我口要說智慧的言語； 我心要想通達的道理。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mouth shall speak of wisdom; and the meditation of my heart shall be of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49:4  |  Psalms 49:4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我要側耳聽比喻， 用琴解謎語。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incline mine ear to a parable: I will open my dark saying upon the harp.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49:5  |  Psalms 49:5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在患難的日子，奸惡隨我腳跟，四面環繞我， 我何必懼怕？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should I fear in the days of evil, when the iniquity of my heels shall compass me about?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49:6  |  Psalms 49:6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那些倚仗財貨自誇錢財多的人，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trust in their wealth, and boast themselves in the multitude of their riches;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49:7  |  Psalms 49:7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一個也無法贖自己的弟兄， 也不能替他將贖價給神，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None of them can by any means redeem his brother, nor give to God a ransom for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49:8  |  Psalms 49:8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叫他長遠活着，不見朽壞； 因為贖他生命的價值極貴， 只可永遠罷休。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the redemption of their soul is precious, and it ceaseth for ever:)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49:9  |  Psalms 49:9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（和合本節號合併）叫他長遠活着，不見朽壞； 因為贖他生命的價值極貴， 只可永遠罷休。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he should still live for ever, and not see corruption.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49:10  |  Psalms 49:10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他必見智慧人死， 又見愚頑人和畜類人一同滅亡， 將他們的財貨留給別人。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seeth that wise men die, likewise the fool and the brutish person perish, and leave their wealth to others.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49:11  |  Psalms 49:11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他們心裏思想： 他們的家室必永存， 住宅必留到萬代； 他們以自己的名稱自己的地。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inward thought is, that their houses shall continue for ever, and their dwelling places to all generations; they call their lands after their own names.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49:12  |  Psalms 49:12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但人居尊貴中不能長久， 如同死亡的畜類一樣。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man being in honour abideth not: he is like the beasts that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49:13  |  Psalms 49:13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他們行的這道本為自己的愚昧； 但他們以後的人還佩服他們的話語。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their way is their folly: yet their posterity approve their sayings.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49:14  |  Psalms 49:14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他們如同羊群派定下陰間； 死亡必作他們的牧者。 到了早晨，正直人必管轄他們； 他們的美容必被陰間所滅，以致無處可存。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 sheep they are laid in the grave; death shall feed on them; and the upright shall have dominion over them in the morning; and their beauty shall consume in the grave from their dwelling.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49:15  |  Psalms 49:15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只是神必救贖我的靈魂脫離陰間的權柄， 因他必收納我。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will redeem my soul from the power of the grave: for he shall receive me.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49:16  |  Psalms 49:16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見人發財、家室增榮的時候， 你不要懼怕；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thou afraid when one is made rich, when the glory of his house is increased;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49:17  |  Psalms 49:17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因為，他死的時候甚麼也不能帶去； 他的榮耀不能隨他下去。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when he dieth he shall carry nothing away: his glory shall not descend after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49:18  |  Psalms 49:18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他活着的時候，雖然自誇為有福 （你若利己，人必誇獎你）；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while he lived he blessed his soul: and men will praise thee, when thou doest well to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49:19  |  Psalms 49:19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他仍必歸到他歷代的祖宗那裏， 永不見光。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go to the generation of his fathers; they shall never see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49:20  |  Psalms 49:20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人在尊貴中而不醒悟， 就如死亡的畜類一樣。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 that is in honour, and understandeth not, is like the beasts that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2026-08-30T04:31:11.9950000Z</dcterms:created>
  <dcterms:modified xsi:type="dcterms:W3CDTF">2026-08-30T04:31:11.9950000Z</dcterms:modified>
</coreProperties>
</file>