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f8edb6d3e6c4f3b" /><Relationship Type="http://schemas.openxmlformats.org/officeDocument/2006/relationships/extended-properties" Target="/docProps/app.xml" Id="Rc44f7cd0745c46db" /><Relationship Type="http://schemas.openxmlformats.org/officeDocument/2006/relationships/officeDocument" Target="/ppt/presentation.xml" Id="Ra111c44ae825446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0c9ed97cab449f3"/>
  </p:sldMasterIdLst>
  <p:notesMasterIdLst>
    <p:notesMasterId xmlns:r="http://schemas.openxmlformats.org/officeDocument/2006/relationships" r:id="R5c267ca1a17243ef"/>
  </p:notesMasterIdLst>
  <p:sldIdLst>
    <p:sldId xmlns:r="http://schemas.openxmlformats.org/officeDocument/2006/relationships" id="256" r:id="Rdda5a7968d7c4c9c"/>
    <p:sldId xmlns:r="http://schemas.openxmlformats.org/officeDocument/2006/relationships" id="257" r:id="R4804cb1c475344ed"/>
    <p:sldId xmlns:r="http://schemas.openxmlformats.org/officeDocument/2006/relationships" id="258" r:id="R59710b50ec744277"/>
    <p:sldId xmlns:r="http://schemas.openxmlformats.org/officeDocument/2006/relationships" id="259" r:id="Rd13135e467d44ad0"/>
    <p:sldId xmlns:r="http://schemas.openxmlformats.org/officeDocument/2006/relationships" id="260" r:id="R8fc3d08771374038"/>
    <p:sldId xmlns:r="http://schemas.openxmlformats.org/officeDocument/2006/relationships" id="261" r:id="R2322055afe214e66"/>
    <p:sldId xmlns:r="http://schemas.openxmlformats.org/officeDocument/2006/relationships" id="262" r:id="R08bb44ae404f4b84"/>
    <p:sldId xmlns:r="http://schemas.openxmlformats.org/officeDocument/2006/relationships" id="263" r:id="R8cdcd7ceeda74859"/>
    <p:sldId xmlns:r="http://schemas.openxmlformats.org/officeDocument/2006/relationships" id="264" r:id="R0af65e39319b4786"/>
    <p:sldId xmlns:r="http://schemas.openxmlformats.org/officeDocument/2006/relationships" id="265" r:id="R62c6d57ce59b40a4"/>
    <p:sldId xmlns:r="http://schemas.openxmlformats.org/officeDocument/2006/relationships" id="266" r:id="R0a047cc78893471e"/>
    <p:sldId xmlns:r="http://schemas.openxmlformats.org/officeDocument/2006/relationships" id="267" r:id="Rabf29efcf4b14e94"/>
    <p:sldId xmlns:r="http://schemas.openxmlformats.org/officeDocument/2006/relationships" id="268" r:id="Ref0962d8ae484863"/>
    <p:sldId xmlns:r="http://schemas.openxmlformats.org/officeDocument/2006/relationships" id="269" r:id="Rd43dd628386145ea"/>
    <p:sldId xmlns:r="http://schemas.openxmlformats.org/officeDocument/2006/relationships" id="270" r:id="R360a23d02ccb4e51"/>
    <p:sldId xmlns:r="http://schemas.openxmlformats.org/officeDocument/2006/relationships" id="271" r:id="R82d47c7d0df14de4"/>
    <p:sldId xmlns:r="http://schemas.openxmlformats.org/officeDocument/2006/relationships" id="272" r:id="R82c95f03ddbe460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a5cbce3ee3b4642" /><Relationship Type="http://schemas.openxmlformats.org/officeDocument/2006/relationships/slideMaster" Target="/ppt/slideMasters/slideMaster1.xml" Id="R90c9ed97cab449f3" /><Relationship Type="http://schemas.openxmlformats.org/officeDocument/2006/relationships/notesMaster" Target="/ppt/notesMasters/notesMaster1.xml" Id="R5c267ca1a17243ef" /><Relationship Type="http://schemas.openxmlformats.org/officeDocument/2006/relationships/presProps" Target="/ppt/presProps.xml" Id="Rb6a54887e6bb4db4" /><Relationship Type="http://schemas.openxmlformats.org/officeDocument/2006/relationships/tableStyles" Target="/ppt/tableStyles.xml" Id="R0860e4c1abbf4d0d" /><Relationship Type="http://schemas.openxmlformats.org/officeDocument/2006/relationships/slide" Target="/ppt/slides/slide1.xml" Id="Rdda5a7968d7c4c9c" /><Relationship Type="http://schemas.openxmlformats.org/officeDocument/2006/relationships/slide" Target="/ppt/slides/slide2.xml" Id="R4804cb1c475344ed" /><Relationship Type="http://schemas.openxmlformats.org/officeDocument/2006/relationships/slide" Target="/ppt/slides/slide3.xml" Id="R59710b50ec744277" /><Relationship Type="http://schemas.openxmlformats.org/officeDocument/2006/relationships/slide" Target="/ppt/slides/slide4.xml" Id="Rd13135e467d44ad0" /><Relationship Type="http://schemas.openxmlformats.org/officeDocument/2006/relationships/slide" Target="/ppt/slides/slide5.xml" Id="R8fc3d08771374038" /><Relationship Type="http://schemas.openxmlformats.org/officeDocument/2006/relationships/slide" Target="/ppt/slides/slide6.xml" Id="R2322055afe214e66" /><Relationship Type="http://schemas.openxmlformats.org/officeDocument/2006/relationships/slide" Target="/ppt/slides/slide7.xml" Id="R08bb44ae404f4b84" /><Relationship Type="http://schemas.openxmlformats.org/officeDocument/2006/relationships/slide" Target="/ppt/slides/slide8.xml" Id="R8cdcd7ceeda74859" /><Relationship Type="http://schemas.openxmlformats.org/officeDocument/2006/relationships/slide" Target="/ppt/slides/slide9.xml" Id="R0af65e39319b4786" /><Relationship Type="http://schemas.openxmlformats.org/officeDocument/2006/relationships/slide" Target="/ppt/slides/slide10.xml" Id="R62c6d57ce59b40a4" /><Relationship Type="http://schemas.openxmlformats.org/officeDocument/2006/relationships/slide" Target="/ppt/slides/slide11.xml" Id="R0a047cc78893471e" /><Relationship Type="http://schemas.openxmlformats.org/officeDocument/2006/relationships/slide" Target="/ppt/slides/slide12.xml" Id="Rabf29efcf4b14e94" /><Relationship Type="http://schemas.openxmlformats.org/officeDocument/2006/relationships/slide" Target="/ppt/slides/slide13.xml" Id="Ref0962d8ae484863" /><Relationship Type="http://schemas.openxmlformats.org/officeDocument/2006/relationships/slide" Target="/ppt/slides/slide14.xml" Id="Rd43dd628386145ea" /><Relationship Type="http://schemas.openxmlformats.org/officeDocument/2006/relationships/slide" Target="/ppt/slides/slide15.xml" Id="R360a23d02ccb4e51" /><Relationship Type="http://schemas.openxmlformats.org/officeDocument/2006/relationships/slide" Target="/ppt/slides/slide16.xml" Id="R82d47c7d0df14de4" /><Relationship Type="http://schemas.openxmlformats.org/officeDocument/2006/relationships/slide" Target="/ppt/slides/slide17.xml" Id="R82c95f03ddbe460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dd818010d24443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38986c6a15a4e6f" /><Relationship Type="http://schemas.openxmlformats.org/officeDocument/2006/relationships/notesMaster" Target="/ppt/notesMasters/notesMaster1.xml" Id="R9540b760998f452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bdc5731b77c4df5" /><Relationship Type="http://schemas.openxmlformats.org/officeDocument/2006/relationships/notesMaster" Target="/ppt/notesMasters/notesMaster1.xml" Id="R86a9963a035c4d2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712f1b644154b32" /><Relationship Type="http://schemas.openxmlformats.org/officeDocument/2006/relationships/notesMaster" Target="/ppt/notesMasters/notesMaster1.xml" Id="Rbcb79d6868bb4e6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df6ce30f62745ee" /><Relationship Type="http://schemas.openxmlformats.org/officeDocument/2006/relationships/notesMaster" Target="/ppt/notesMasters/notesMaster1.xml" Id="R3463e450163d440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4f481ec59ab4c86" /><Relationship Type="http://schemas.openxmlformats.org/officeDocument/2006/relationships/notesMaster" Target="/ppt/notesMasters/notesMaster1.xml" Id="Rb4aeb55eb50e451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5a850bfd5b245c5" /><Relationship Type="http://schemas.openxmlformats.org/officeDocument/2006/relationships/notesMaster" Target="/ppt/notesMasters/notesMaster1.xml" Id="Rfb69bbfc4f2f498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a0adb8a5a9c48f0" /><Relationship Type="http://schemas.openxmlformats.org/officeDocument/2006/relationships/notesMaster" Target="/ppt/notesMasters/notesMaster1.xml" Id="Rc9eb03d9435948c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12755bd0cc24ae1" /><Relationship Type="http://schemas.openxmlformats.org/officeDocument/2006/relationships/notesMaster" Target="/ppt/notesMasters/notesMaster1.xml" Id="Rb389e26a6df443d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01f15728d774824" /><Relationship Type="http://schemas.openxmlformats.org/officeDocument/2006/relationships/notesMaster" Target="/ppt/notesMasters/notesMaster1.xml" Id="R83e6a136fa924c2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8dca29d78c04393" /><Relationship Type="http://schemas.openxmlformats.org/officeDocument/2006/relationships/notesMaster" Target="/ppt/notesMasters/notesMaster1.xml" Id="Rb48a304ecb5d4af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f646c7c0439409c" /><Relationship Type="http://schemas.openxmlformats.org/officeDocument/2006/relationships/notesMaster" Target="/ppt/notesMasters/notesMaster1.xml" Id="R6c9351c6663a4f3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9f9bd99cfdc4533" /><Relationship Type="http://schemas.openxmlformats.org/officeDocument/2006/relationships/notesMaster" Target="/ppt/notesMasters/notesMaster1.xml" Id="Re8e02deef652450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c0f202ed0404373" /><Relationship Type="http://schemas.openxmlformats.org/officeDocument/2006/relationships/notesMaster" Target="/ppt/notesMasters/notesMaster1.xml" Id="R8bba89a04a894c9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e423f58573e44c9" /><Relationship Type="http://schemas.openxmlformats.org/officeDocument/2006/relationships/notesMaster" Target="/ppt/notesMasters/notesMaster1.xml" Id="R187b6035e0a148a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637cc81169a49ec" /><Relationship Type="http://schemas.openxmlformats.org/officeDocument/2006/relationships/notesMaster" Target="/ppt/notesMasters/notesMaster1.xml" Id="R51ab1b074521491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7b859940808463a" /><Relationship Type="http://schemas.openxmlformats.org/officeDocument/2006/relationships/notesMaster" Target="/ppt/notesMasters/notesMaster1.xml" Id="R2fe425060294499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3393d384ee848d6" /><Relationship Type="http://schemas.openxmlformats.org/officeDocument/2006/relationships/notesMaster" Target="/ppt/notesMasters/notesMaster1.xml" Id="Re0b8abdcbc26491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2a5e6ac72545c9" /><Relationship Type="http://schemas.openxmlformats.org/officeDocument/2006/relationships/image" Target="/ppt/media/image.png" Id="R93b3a2dda9954c84" /><Relationship Type="http://schemas.openxmlformats.org/officeDocument/2006/relationships/image" Target="/ppt/media/image2.png" Id="R47704b83f87242e3" /><Relationship Type="http://schemas.openxmlformats.org/officeDocument/2006/relationships/image" Target="/ppt/media/image.jpeg" Id="Re478340d59834b6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5f91602759406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93b3a2dda9954c8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47704b83f87242e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78340d59834b6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ea6117b22d847fe" /><Relationship Type="http://schemas.openxmlformats.org/officeDocument/2006/relationships/slideLayout" Target="/ppt/slideLayouts/slideLayout1.xml" Id="Ra50b47c68e8a4b19" /><Relationship Type="http://schemas.openxmlformats.org/officeDocument/2006/relationships/slideLayout" Target="/ppt/slideLayouts/slideLayout2.xml" Id="R1013635aa8074254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50b47c68e8a4b19"/>
    <p:sldLayoutId xmlns:r="http://schemas.openxmlformats.org/officeDocument/2006/relationships" id="2147483650" r:id="R1013635aa8074254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4fb683e3c843b4" /><Relationship Type="http://schemas.openxmlformats.org/officeDocument/2006/relationships/notesSlide" Target="/ppt/notesSlides/notesSlide1.xml" Id="R78745f931f7a489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75219be9a948a0" /><Relationship Type="http://schemas.openxmlformats.org/officeDocument/2006/relationships/notesSlide" Target="/ppt/notesSlides/notesSlide2.xml" Id="Rdc769682acbc4a5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6c0280131c409e" /><Relationship Type="http://schemas.openxmlformats.org/officeDocument/2006/relationships/notesSlide" Target="/ppt/notesSlides/notesSlide3.xml" Id="R2096035e670247a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68b22f647b4960" /><Relationship Type="http://schemas.openxmlformats.org/officeDocument/2006/relationships/notesSlide" Target="/ppt/notesSlides/notesSlide4.xml" Id="R0f490d3073bf4ef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f99df208534d79" /><Relationship Type="http://schemas.openxmlformats.org/officeDocument/2006/relationships/notesSlide" Target="/ppt/notesSlides/notesSlide5.xml" Id="R2497dd9a3663426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53ade74e2e4b14" /><Relationship Type="http://schemas.openxmlformats.org/officeDocument/2006/relationships/notesSlide" Target="/ppt/notesSlides/notesSlide6.xml" Id="R3517dbbaa5714b2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11058df6bf4870" /><Relationship Type="http://schemas.openxmlformats.org/officeDocument/2006/relationships/notesSlide" Target="/ppt/notesSlides/notesSlide7.xml" Id="R1bc72050d40b440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6adf85271e4122" /><Relationship Type="http://schemas.openxmlformats.org/officeDocument/2006/relationships/notesSlide" Target="/ppt/notesSlides/notesSlide8.xml" Id="R71f1bfe09e81412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722db383ca4354" /><Relationship Type="http://schemas.openxmlformats.org/officeDocument/2006/relationships/notesSlide" Target="/ppt/notesSlides/notesSlide9.xml" Id="Rc570cd43ebdd488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4080db8dfb4997" /><Relationship Type="http://schemas.openxmlformats.org/officeDocument/2006/relationships/notesSlide" Target="/ppt/notesSlides/notesSlide10.xml" Id="Reebfb93e0657463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c07bb4f5e14256" /><Relationship Type="http://schemas.openxmlformats.org/officeDocument/2006/relationships/notesSlide" Target="/ppt/notesSlides/notesSlide11.xml" Id="R3d3572cedee144f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3b8ab139254b6f" /><Relationship Type="http://schemas.openxmlformats.org/officeDocument/2006/relationships/notesSlide" Target="/ppt/notesSlides/notesSlide12.xml" Id="Rd6a0daba59654b7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a14e9289c34c18" /><Relationship Type="http://schemas.openxmlformats.org/officeDocument/2006/relationships/notesSlide" Target="/ppt/notesSlides/notesSlide13.xml" Id="R0523fa4513004cb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fa12c79c19467c" /><Relationship Type="http://schemas.openxmlformats.org/officeDocument/2006/relationships/notesSlide" Target="/ppt/notesSlides/notesSlide14.xml" Id="Rc8a9fe3d3049495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57ca18edd74cf3" /><Relationship Type="http://schemas.openxmlformats.org/officeDocument/2006/relationships/notesSlide" Target="/ppt/notesSlides/notesSlide15.xml" Id="Rea02bbf9a8f1435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9a121b35344016" /><Relationship Type="http://schemas.openxmlformats.org/officeDocument/2006/relationships/notesSlide" Target="/ppt/notesSlides/notesSlide16.xml" Id="R3ee365b0389d4b5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033dbd7cd74dd6" /><Relationship Type="http://schemas.openxmlformats.org/officeDocument/2006/relationships/notesSlide" Target="/ppt/notesSlides/notesSlide17.xml" Id="Rd85c18e97fb54ee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詩篇第81章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81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81:1  |  Psalms 81:1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亞薩的詩，交與伶長。用迦特樂器。 你們當向神－我們的力量大聲歡呼， 向雅各的神發聲歡樂！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 upon Gittith, A Psalm of Asaph. Sing aloud unto God our strength: make a joyful noise unto the God of Jacob.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81:2  |  Psalms 81:2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唱起詩歌，打手鼓， 彈美琴與瑟。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Take a psalm, and bring hither the timbrel, the pleasant harp with the psaltery.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81:3  |  Psalms 81:3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當在月朔並月望－ 我們過節的日期吹角，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Blow up the trumpet in the new moon, in the time appointed, on our solemn feast 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81:4  |  Psalms 81:4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因這是為以色列定的律例， 是雅各神的典章。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this was a statute for Israel, and a law of the God of Jacob.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81:5  |  Psalms 81:5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他去攻擊埃及地的時候， 在約瑟中間立此為證。 我[在那裏]聽見我所不明白的言語：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he ordained in Joseph for a testimony, when he went out through the land of Egypt: where I heard a language that I understood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81:6  |  Psalms 81:6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[神說]：我使你的肩得脫重擔， 你的手放下筐子。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removed his shoulder from the burden: his hands were delivered from the pots.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81:7  |  Psalms 81:7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你在急難中呼求，我就搭救你； 我在雷的隱密處應允你， 在米利巴水那裏試驗你。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calledst in trouble, and I delivered thee; I answered thee in the secret place of thunder: I proved thee at the waters of Meribah.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81:8  |  Psalms 81:8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我的民哪，你當聽，我要勸戒你； 以色列啊，甚願你肯聽從我。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Hear, O my people, and I will testify unto thee: O Israel, if thou wilt hearken unto me;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81:9  |  Psalms 81:9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在你當中，不可有別的神； 外邦的神，你也不可下拜。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shall no strange god be in thee; neither shalt thou worship any strange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81:10  |  Psalms 81:10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我是耶和華－你的神， 曾把你從埃及地領上來； 你要大大張口，我就給你充滿。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the LORD thy God, which brought thee out of the land of Egypt: open thy mouth wide, and I will fill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81:11  |  Psalms 81:11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無奈，我的民不聽我的聲音； 以色列全不理我。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my people would not hearken to my voice; and Israel would none of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81:12  |  Psalms 81:12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我便任憑他們心裏剛硬， 隨自己的計謀而行。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I gave them up unto their own hearts’ lust: and they walked in their own counsels.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81:13  |  Psalms 81:13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甚願我的民肯聽從我， 以色列肯行我的道，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Oh that my people had hearkened unto me, and Israel had walked in my ways!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81:14  |  Psalms 81:14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我便速速治服他們的仇敵， 反手攻擊他們的敵人。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should soon have subdued their enemies, and turned my hand against their adversaries.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81:15  |  Psalms 81:15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恨耶和華的人必來投降， 但他的百姓必永久長存。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haters of the LORD should have submitted themselves unto him: but their time should have endured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81:16  |  Psalms 81:16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他也必拿上好的麥子給他們吃， 又拿從磐石出的蜂蜜叫他們飽足。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should have fed them also with the finest of the wheat: and with honey out of the rock should I have satisfied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2026-08-30T04:29:21.9900000Z</dcterms:created>
  <dcterms:modified xsi:type="dcterms:W3CDTF">2026-08-30T04:29:21.9900000Z</dcterms:modified>
</coreProperties>
</file>