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decc35e6fa24126" /><Relationship Type="http://schemas.openxmlformats.org/officeDocument/2006/relationships/extended-properties" Target="/docProps/app.xml" Id="R1995efc08dd543a6" /><Relationship Type="http://schemas.openxmlformats.org/officeDocument/2006/relationships/officeDocument" Target="/ppt/presentation.xml" Id="Rc48b016e5fd8437a" /></Relationships>
</file>

<file path=ppt/presentation.xml><?xml version="1.0" encoding="utf-8"?>
<p:presentation xmlns:p="http://schemas.openxmlformats.org/presentationml/2006/main">
  <p:sldMasterIdLst>
    <p:sldMasterId xmlns:r="http://schemas.openxmlformats.org/officeDocument/2006/relationships" id="2147483648" r:id="R2ccfb254abad4e3d"/>
  </p:sldMasterIdLst>
  <p:notesMasterIdLst>
    <p:notesMasterId xmlns:r="http://schemas.openxmlformats.org/officeDocument/2006/relationships" r:id="R007e6d254fa0460d"/>
  </p:notesMasterIdLst>
  <p:sldIdLst>
    <p:sldId xmlns:r="http://schemas.openxmlformats.org/officeDocument/2006/relationships" id="256" r:id="Rff55e08c1aab4cc1"/>
    <p:sldId xmlns:r="http://schemas.openxmlformats.org/officeDocument/2006/relationships" id="257" r:id="R855b05dd6c244d2f"/>
    <p:sldId xmlns:r="http://schemas.openxmlformats.org/officeDocument/2006/relationships" id="258" r:id="R529d798e800149a3"/>
    <p:sldId xmlns:r="http://schemas.openxmlformats.org/officeDocument/2006/relationships" id="259" r:id="R66ec70a600664e10"/>
    <p:sldId xmlns:r="http://schemas.openxmlformats.org/officeDocument/2006/relationships" id="260" r:id="R1666626b4ba148b2"/>
    <p:sldId xmlns:r="http://schemas.openxmlformats.org/officeDocument/2006/relationships" id="261" r:id="Rba6f4c7276884b7f"/>
    <p:sldId xmlns:r="http://schemas.openxmlformats.org/officeDocument/2006/relationships" id="262" r:id="Reddc3a882c224f6e"/>
    <p:sldId xmlns:r="http://schemas.openxmlformats.org/officeDocument/2006/relationships" id="263" r:id="R64ff12a92e7844d4"/>
    <p:sldId xmlns:r="http://schemas.openxmlformats.org/officeDocument/2006/relationships" id="264" r:id="Rd7eb9aef253146dd"/>
    <p:sldId xmlns:r="http://schemas.openxmlformats.org/officeDocument/2006/relationships" id="265" r:id="R14ce0353133f4b12"/>
    <p:sldId xmlns:r="http://schemas.openxmlformats.org/officeDocument/2006/relationships" id="266" r:id="Rfb8b2d4fd820491e"/>
    <p:sldId xmlns:r="http://schemas.openxmlformats.org/officeDocument/2006/relationships" id="267" r:id="R43b56c8eaad148b4"/>
    <p:sldId xmlns:r="http://schemas.openxmlformats.org/officeDocument/2006/relationships" id="268" r:id="R53794fcf900145c3"/>
    <p:sldId xmlns:r="http://schemas.openxmlformats.org/officeDocument/2006/relationships" id="269" r:id="Re9f03092c9624294"/>
    <p:sldId xmlns:r="http://schemas.openxmlformats.org/officeDocument/2006/relationships" id="270" r:id="R3782fc6d79ca45f0"/>
    <p:sldId xmlns:r="http://schemas.openxmlformats.org/officeDocument/2006/relationships" id="271" r:id="Rd634f2d29bb948da"/>
    <p:sldId xmlns:r="http://schemas.openxmlformats.org/officeDocument/2006/relationships" id="272" r:id="R9af12df20aea4de1"/>
    <p:sldId xmlns:r="http://schemas.openxmlformats.org/officeDocument/2006/relationships" id="273" r:id="Rb10931ac76514b0a"/>
    <p:sldId xmlns:r="http://schemas.openxmlformats.org/officeDocument/2006/relationships" id="274" r:id="Rfce29a58e2fc40a0"/>
    <p:sldId xmlns:r="http://schemas.openxmlformats.org/officeDocument/2006/relationships" id="275" r:id="Ra2edd0d816cc4c50"/>
    <p:sldId xmlns:r="http://schemas.openxmlformats.org/officeDocument/2006/relationships" id="276" r:id="Rf8a023ab2ec94a63"/>
    <p:sldId xmlns:r="http://schemas.openxmlformats.org/officeDocument/2006/relationships" id="277" r:id="R7ff5f108320549b9"/>
    <p:sldId xmlns:r="http://schemas.openxmlformats.org/officeDocument/2006/relationships" id="278" r:id="Rc2bf2ab08fd241dd"/>
    <p:sldId xmlns:r="http://schemas.openxmlformats.org/officeDocument/2006/relationships" id="279" r:id="Rc2844fce16ea4d06"/>
    <p:sldId xmlns:r="http://schemas.openxmlformats.org/officeDocument/2006/relationships" id="280" r:id="R469551cf0e314553"/>
    <p:sldId xmlns:r="http://schemas.openxmlformats.org/officeDocument/2006/relationships" id="281" r:id="R2b68cdf88bf24ec7"/>
    <p:sldId xmlns:r="http://schemas.openxmlformats.org/officeDocument/2006/relationships" id="282" r:id="Re6f9eae7a2cc460e"/>
    <p:sldId xmlns:r="http://schemas.openxmlformats.org/officeDocument/2006/relationships" id="283" r:id="R5c5048aa883640d4"/>
    <p:sldId xmlns:r="http://schemas.openxmlformats.org/officeDocument/2006/relationships" id="284" r:id="Rfea6467783264bdd"/>
    <p:sldId xmlns:r="http://schemas.openxmlformats.org/officeDocument/2006/relationships" id="285" r:id="Rd0d0e35379404033"/>
    <p:sldId xmlns:r="http://schemas.openxmlformats.org/officeDocument/2006/relationships" id="286" r:id="R0e0614a4b58f4639"/>
    <p:sldId xmlns:r="http://schemas.openxmlformats.org/officeDocument/2006/relationships" id="287" r:id="R15a23608b6c34c9f"/>
    <p:sldId xmlns:r="http://schemas.openxmlformats.org/officeDocument/2006/relationships" id="288" r:id="R07ce04c07ff043eb"/>
    <p:sldId xmlns:r="http://schemas.openxmlformats.org/officeDocument/2006/relationships" id="289" r:id="R8d3c35449962481c"/>
    <p:sldId xmlns:r="http://schemas.openxmlformats.org/officeDocument/2006/relationships" id="290" r:id="Ra72192ef062240c1"/>
    <p:sldId xmlns:r="http://schemas.openxmlformats.org/officeDocument/2006/relationships" id="291" r:id="R962962af32694bca"/>
    <p:sldId xmlns:r="http://schemas.openxmlformats.org/officeDocument/2006/relationships" id="292" r:id="Rd51c37f8daf44806"/>
    <p:sldId xmlns:r="http://schemas.openxmlformats.org/officeDocument/2006/relationships" id="293" r:id="Rc888d3331e274589"/>
    <p:sldId xmlns:r="http://schemas.openxmlformats.org/officeDocument/2006/relationships" id="294" r:id="R55b0ada57d14424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b818c58783d4962" /><Relationship Type="http://schemas.openxmlformats.org/officeDocument/2006/relationships/slideMaster" Target="/ppt/slideMasters/slideMaster1.xml" Id="R2ccfb254abad4e3d" /><Relationship Type="http://schemas.openxmlformats.org/officeDocument/2006/relationships/notesMaster" Target="/ppt/notesMasters/notesMaster1.xml" Id="R007e6d254fa0460d" /><Relationship Type="http://schemas.openxmlformats.org/officeDocument/2006/relationships/presProps" Target="/ppt/presProps.xml" Id="Rf3913a1753f248ff" /><Relationship Type="http://schemas.openxmlformats.org/officeDocument/2006/relationships/tableStyles" Target="/ppt/tableStyles.xml" Id="R2b62a145c6154d4f" /><Relationship Type="http://schemas.openxmlformats.org/officeDocument/2006/relationships/slide" Target="/ppt/slides/slide1.xml" Id="Rff55e08c1aab4cc1" /><Relationship Type="http://schemas.openxmlformats.org/officeDocument/2006/relationships/slide" Target="/ppt/slides/slide2.xml" Id="R855b05dd6c244d2f" /><Relationship Type="http://schemas.openxmlformats.org/officeDocument/2006/relationships/slide" Target="/ppt/slides/slide3.xml" Id="R529d798e800149a3" /><Relationship Type="http://schemas.openxmlformats.org/officeDocument/2006/relationships/slide" Target="/ppt/slides/slide4.xml" Id="R66ec70a600664e10" /><Relationship Type="http://schemas.openxmlformats.org/officeDocument/2006/relationships/slide" Target="/ppt/slides/slide5.xml" Id="R1666626b4ba148b2" /><Relationship Type="http://schemas.openxmlformats.org/officeDocument/2006/relationships/slide" Target="/ppt/slides/slide6.xml" Id="Rba6f4c7276884b7f" /><Relationship Type="http://schemas.openxmlformats.org/officeDocument/2006/relationships/slide" Target="/ppt/slides/slide7.xml" Id="Reddc3a882c224f6e" /><Relationship Type="http://schemas.openxmlformats.org/officeDocument/2006/relationships/slide" Target="/ppt/slides/slide8.xml" Id="R64ff12a92e7844d4" /><Relationship Type="http://schemas.openxmlformats.org/officeDocument/2006/relationships/slide" Target="/ppt/slides/slide9.xml" Id="Rd7eb9aef253146dd" /><Relationship Type="http://schemas.openxmlformats.org/officeDocument/2006/relationships/slide" Target="/ppt/slides/slide10.xml" Id="R14ce0353133f4b12" /><Relationship Type="http://schemas.openxmlformats.org/officeDocument/2006/relationships/slide" Target="/ppt/slides/slide11.xml" Id="Rfb8b2d4fd820491e" /><Relationship Type="http://schemas.openxmlformats.org/officeDocument/2006/relationships/slide" Target="/ppt/slides/slide12.xml" Id="R43b56c8eaad148b4" /><Relationship Type="http://schemas.openxmlformats.org/officeDocument/2006/relationships/slide" Target="/ppt/slides/slide13.xml" Id="R53794fcf900145c3" /><Relationship Type="http://schemas.openxmlformats.org/officeDocument/2006/relationships/slide" Target="/ppt/slides/slide14.xml" Id="Re9f03092c9624294" /><Relationship Type="http://schemas.openxmlformats.org/officeDocument/2006/relationships/slide" Target="/ppt/slides/slide15.xml" Id="R3782fc6d79ca45f0" /><Relationship Type="http://schemas.openxmlformats.org/officeDocument/2006/relationships/slide" Target="/ppt/slides/slide16.xml" Id="Rd634f2d29bb948da" /><Relationship Type="http://schemas.openxmlformats.org/officeDocument/2006/relationships/slide" Target="/ppt/slides/slide17.xml" Id="R9af12df20aea4de1" /><Relationship Type="http://schemas.openxmlformats.org/officeDocument/2006/relationships/slide" Target="/ppt/slides/slide18.xml" Id="Rb10931ac76514b0a" /><Relationship Type="http://schemas.openxmlformats.org/officeDocument/2006/relationships/slide" Target="/ppt/slides/slide19.xml" Id="Rfce29a58e2fc40a0" /><Relationship Type="http://schemas.openxmlformats.org/officeDocument/2006/relationships/slide" Target="/ppt/slides/slide20.xml" Id="Ra2edd0d816cc4c50" /><Relationship Type="http://schemas.openxmlformats.org/officeDocument/2006/relationships/slide" Target="/ppt/slides/slide21.xml" Id="Rf8a023ab2ec94a63" /><Relationship Type="http://schemas.openxmlformats.org/officeDocument/2006/relationships/slide" Target="/ppt/slides/slide22.xml" Id="R7ff5f108320549b9" /><Relationship Type="http://schemas.openxmlformats.org/officeDocument/2006/relationships/slide" Target="/ppt/slides/slide23.xml" Id="Rc2bf2ab08fd241dd" /><Relationship Type="http://schemas.openxmlformats.org/officeDocument/2006/relationships/slide" Target="/ppt/slides/slide24.xml" Id="Rc2844fce16ea4d06" /><Relationship Type="http://schemas.openxmlformats.org/officeDocument/2006/relationships/slide" Target="/ppt/slides/slide25.xml" Id="R469551cf0e314553" /><Relationship Type="http://schemas.openxmlformats.org/officeDocument/2006/relationships/slide" Target="/ppt/slides/slide26.xml" Id="R2b68cdf88bf24ec7" /><Relationship Type="http://schemas.openxmlformats.org/officeDocument/2006/relationships/slide" Target="/ppt/slides/slide27.xml" Id="Re6f9eae7a2cc460e" /><Relationship Type="http://schemas.openxmlformats.org/officeDocument/2006/relationships/slide" Target="/ppt/slides/slide28.xml" Id="R5c5048aa883640d4" /><Relationship Type="http://schemas.openxmlformats.org/officeDocument/2006/relationships/slide" Target="/ppt/slides/slide29.xml" Id="Rfea6467783264bdd" /><Relationship Type="http://schemas.openxmlformats.org/officeDocument/2006/relationships/slide" Target="/ppt/slides/slide30.xml" Id="Rd0d0e35379404033" /><Relationship Type="http://schemas.openxmlformats.org/officeDocument/2006/relationships/slide" Target="/ppt/slides/slide31.xml" Id="R0e0614a4b58f4639" /><Relationship Type="http://schemas.openxmlformats.org/officeDocument/2006/relationships/slide" Target="/ppt/slides/slide32.xml" Id="R15a23608b6c34c9f" /><Relationship Type="http://schemas.openxmlformats.org/officeDocument/2006/relationships/slide" Target="/ppt/slides/slide33.xml" Id="R07ce04c07ff043eb" /><Relationship Type="http://schemas.openxmlformats.org/officeDocument/2006/relationships/slide" Target="/ppt/slides/slide34.xml" Id="R8d3c35449962481c" /><Relationship Type="http://schemas.openxmlformats.org/officeDocument/2006/relationships/slide" Target="/ppt/slides/slide35.xml" Id="Ra72192ef062240c1" /><Relationship Type="http://schemas.openxmlformats.org/officeDocument/2006/relationships/slide" Target="/ppt/slides/slide36.xml" Id="R962962af32694bca" /><Relationship Type="http://schemas.openxmlformats.org/officeDocument/2006/relationships/slide" Target="/ppt/slides/slide37.xml" Id="Rd51c37f8daf44806" /><Relationship Type="http://schemas.openxmlformats.org/officeDocument/2006/relationships/slide" Target="/ppt/slides/slide38.xml" Id="Rc888d3331e274589" /><Relationship Type="http://schemas.openxmlformats.org/officeDocument/2006/relationships/slide" Target="/ppt/slides/slide39.xml" Id="R55b0ada57d14424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dbc551a41a54b7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9c7b477e9e94da5" /><Relationship Type="http://schemas.openxmlformats.org/officeDocument/2006/relationships/notesMaster" Target="/ppt/notesMasters/notesMaster1.xml" Id="Rcd0a72858696463a" /></Relationships>
</file>

<file path=ppt/notesSlides/_rels/notesSlide2.xml.rels>&#65279;<?xml version="1.0" encoding="utf-8"?><Relationships xmlns="http://schemas.openxmlformats.org/package/2006/relationships"><Relationship Type="http://schemas.openxmlformats.org/officeDocument/2006/relationships/slide" Target="/ppt/slides/slide2.xml" Id="R0e09f1197cab409b" /><Relationship Type="http://schemas.openxmlformats.org/officeDocument/2006/relationships/notesMaster" Target="/ppt/notesMasters/notesMaster1.xml" Id="Reae15f5544f84dab" /></Relationships>
</file>

<file path=ppt/notesSlides/_rels/notesSlide3.xml.rels>&#65279;<?xml version="1.0" encoding="utf-8"?><Relationships xmlns="http://schemas.openxmlformats.org/package/2006/relationships"><Relationship Type="http://schemas.openxmlformats.org/officeDocument/2006/relationships/slide" Target="/ppt/slides/slide3.xml" Id="Rd054503280e34040" /><Relationship Type="http://schemas.openxmlformats.org/officeDocument/2006/relationships/notesMaster" Target="/ppt/notesMasters/notesMaster1.xml" Id="R810c49d9dca14819" /></Relationships>
</file>

<file path=ppt/notesSlides/_rels/notesSlide4.xml.rels>&#65279;<?xml version="1.0" encoding="utf-8"?><Relationships xmlns="http://schemas.openxmlformats.org/package/2006/relationships"><Relationship Type="http://schemas.openxmlformats.org/officeDocument/2006/relationships/slide" Target="/ppt/slides/slide4.xml" Id="R645ee1870ec24ffe" /><Relationship Type="http://schemas.openxmlformats.org/officeDocument/2006/relationships/notesMaster" Target="/ppt/notesMasters/notesMaster1.xml" Id="Rf39e5f8e39f2401f" /></Relationships>
</file>

<file path=ppt/notesSlides/_rels/notesSlide5.xml.rels>&#65279;<?xml version="1.0" encoding="utf-8"?><Relationships xmlns="http://schemas.openxmlformats.org/package/2006/relationships"><Relationship Type="http://schemas.openxmlformats.org/officeDocument/2006/relationships/slide" Target="/ppt/slides/slide5.xml" Id="R135ebcbcefde42fc" /><Relationship Type="http://schemas.openxmlformats.org/officeDocument/2006/relationships/notesMaster" Target="/ppt/notesMasters/notesMaster1.xml" Id="R3a87198b726a4711" /></Relationships>
</file>

<file path=ppt/notesSlides/_rels/notesSlide6.xml.rels>&#65279;<?xml version="1.0" encoding="utf-8"?><Relationships xmlns="http://schemas.openxmlformats.org/package/2006/relationships"><Relationship Type="http://schemas.openxmlformats.org/officeDocument/2006/relationships/slide" Target="/ppt/slides/slide6.xml" Id="R6013e48b92714c81" /><Relationship Type="http://schemas.openxmlformats.org/officeDocument/2006/relationships/notesMaster" Target="/ppt/notesMasters/notesMaster1.xml" Id="R72ba1ced61194fca" /></Relationships>
</file>

<file path=ppt/notesSlides/_rels/notesSlide7.xml.rels>&#65279;<?xml version="1.0" encoding="utf-8"?><Relationships xmlns="http://schemas.openxmlformats.org/package/2006/relationships"><Relationship Type="http://schemas.openxmlformats.org/officeDocument/2006/relationships/slide" Target="/ppt/slides/slide7.xml" Id="R2e54ee2ecb654baf" /><Relationship Type="http://schemas.openxmlformats.org/officeDocument/2006/relationships/notesMaster" Target="/ppt/notesMasters/notesMaster1.xml" Id="Rda4e3f515a40408c" /></Relationships>
</file>

<file path=ppt/notesSlides/_rels/notesSlide8.xml.rels>&#65279;<?xml version="1.0" encoding="utf-8"?><Relationships xmlns="http://schemas.openxmlformats.org/package/2006/relationships"><Relationship Type="http://schemas.openxmlformats.org/officeDocument/2006/relationships/slide" Target="/ppt/slides/slide8.xml" Id="R060b825d84774197" /><Relationship Type="http://schemas.openxmlformats.org/officeDocument/2006/relationships/notesMaster" Target="/ppt/notesMasters/notesMaster1.xml" Id="Ra9f83ce939404222" /></Relationships>
</file>

<file path=ppt/notesSlides/_rels/notesSlide9.xml.rels>&#65279;<?xml version="1.0" encoding="utf-8"?><Relationships xmlns="http://schemas.openxmlformats.org/package/2006/relationships"><Relationship Type="http://schemas.openxmlformats.org/officeDocument/2006/relationships/slide" Target="/ppt/slides/slide9.xml" Id="Rcce9045417e94c7c" /><Relationship Type="http://schemas.openxmlformats.org/officeDocument/2006/relationships/notesMaster" Target="/ppt/notesMasters/notesMaster1.xml" Id="R8ab109d6bde0490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e105967bff346cd" /><Relationship Type="http://schemas.openxmlformats.org/officeDocument/2006/relationships/notesMaster" Target="/ppt/notesMasters/notesMaster1.xml" Id="R8bbfa6bfa3654d9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1227c5fa3584a0f" /><Relationship Type="http://schemas.openxmlformats.org/officeDocument/2006/relationships/notesMaster" Target="/ppt/notesMasters/notesMaster1.xml" Id="R9d9c068ba1cd46b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0f4b18c715a4149" /><Relationship Type="http://schemas.openxmlformats.org/officeDocument/2006/relationships/notesMaster" Target="/ppt/notesMasters/notesMaster1.xml" Id="Re2a98d08779549f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cadc475ce224a4a" /><Relationship Type="http://schemas.openxmlformats.org/officeDocument/2006/relationships/notesMaster" Target="/ppt/notesMasters/notesMaster1.xml" Id="Recc99e1a883b4a5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cc158bbc16d4e02" /><Relationship Type="http://schemas.openxmlformats.org/officeDocument/2006/relationships/notesMaster" Target="/ppt/notesMasters/notesMaster1.xml" Id="Rf7c8df04f4af497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2bd69a6ba9e46db" /><Relationship Type="http://schemas.openxmlformats.org/officeDocument/2006/relationships/notesMaster" Target="/ppt/notesMasters/notesMaster1.xml" Id="Re407147956314e1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0e623a0adcf4b6d" /><Relationship Type="http://schemas.openxmlformats.org/officeDocument/2006/relationships/notesMaster" Target="/ppt/notesMasters/notesMaster1.xml" Id="R5e391840ded6487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d57f787f71f4568" /><Relationship Type="http://schemas.openxmlformats.org/officeDocument/2006/relationships/notesMaster" Target="/ppt/notesMasters/notesMaster1.xml" Id="R55f34178ee3e43f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21d524638464321" /><Relationship Type="http://schemas.openxmlformats.org/officeDocument/2006/relationships/notesMaster" Target="/ppt/notesMasters/notesMaster1.xml" Id="R5c37f44cd094466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486ec15e32a47fd" /><Relationship Type="http://schemas.openxmlformats.org/officeDocument/2006/relationships/notesMaster" Target="/ppt/notesMasters/notesMaster1.xml" Id="Re0826192b45346d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3521a03341b4d6b" /><Relationship Type="http://schemas.openxmlformats.org/officeDocument/2006/relationships/notesMaster" Target="/ppt/notesMasters/notesMaster1.xml" Id="R3d916fb9cbf1472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2a39dc9d14b4c38" /><Relationship Type="http://schemas.openxmlformats.org/officeDocument/2006/relationships/notesMaster" Target="/ppt/notesMasters/notesMaster1.xml" Id="R8338c75f25fa4ed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122712443a8440f" /><Relationship Type="http://schemas.openxmlformats.org/officeDocument/2006/relationships/notesMaster" Target="/ppt/notesMasters/notesMaster1.xml" Id="Rd7511ee126a8493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87a0461bcac4b94" /><Relationship Type="http://schemas.openxmlformats.org/officeDocument/2006/relationships/notesMaster" Target="/ppt/notesMasters/notesMaster1.xml" Id="R829aaafceb444ec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2bffa0d4f084a23" /><Relationship Type="http://schemas.openxmlformats.org/officeDocument/2006/relationships/notesMaster" Target="/ppt/notesMasters/notesMaster1.xml" Id="R0c4315d4b509406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a4d933cf36040ff" /><Relationship Type="http://schemas.openxmlformats.org/officeDocument/2006/relationships/notesMaster" Target="/ppt/notesMasters/notesMaster1.xml" Id="R7dde8a106009415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da1f1cf270f436a" /><Relationship Type="http://schemas.openxmlformats.org/officeDocument/2006/relationships/notesMaster" Target="/ppt/notesMasters/notesMaster1.xml" Id="R1ce093c576b5404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e7ed725086f4014" /><Relationship Type="http://schemas.openxmlformats.org/officeDocument/2006/relationships/notesMaster" Target="/ppt/notesMasters/notesMaster1.xml" Id="R987de77d3d9e4ce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eaa26904429436e" /><Relationship Type="http://schemas.openxmlformats.org/officeDocument/2006/relationships/notesMaster" Target="/ppt/notesMasters/notesMaster1.xml" Id="Rbacdaaa0a42b48d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5da6bf4cea147bb" /><Relationship Type="http://schemas.openxmlformats.org/officeDocument/2006/relationships/notesMaster" Target="/ppt/notesMasters/notesMaster1.xml" Id="R47e5fb770995475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9402007d9ef4c18" /><Relationship Type="http://schemas.openxmlformats.org/officeDocument/2006/relationships/notesMaster" Target="/ppt/notesMasters/notesMaster1.xml" Id="R48c45f13b10c4c8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c082ae6c9d64f9f" /><Relationship Type="http://schemas.openxmlformats.org/officeDocument/2006/relationships/notesMaster" Target="/ppt/notesMasters/notesMaster1.xml" Id="R1d6b97b1ec7d4f5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0036c32f8aa4998" /><Relationship Type="http://schemas.openxmlformats.org/officeDocument/2006/relationships/notesMaster" Target="/ppt/notesMasters/notesMaster1.xml" Id="Rb11ae1b4ecc34fb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c5edb3e9d59440f" /><Relationship Type="http://schemas.openxmlformats.org/officeDocument/2006/relationships/notesMaster" Target="/ppt/notesMasters/notesMaster1.xml" Id="R4d598abd48ba4b5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41683e711664552" /><Relationship Type="http://schemas.openxmlformats.org/officeDocument/2006/relationships/notesMaster" Target="/ppt/notesMasters/notesMaster1.xml" Id="Rfaba65f3676149a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c7bcda764cc4f41" /><Relationship Type="http://schemas.openxmlformats.org/officeDocument/2006/relationships/notesMaster" Target="/ppt/notesMasters/notesMaster1.xml" Id="R07d8a6e4d96047e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fca6847209a4a1c" /><Relationship Type="http://schemas.openxmlformats.org/officeDocument/2006/relationships/notesMaster" Target="/ppt/notesMasters/notesMaster1.xml" Id="R593ad687846041a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9e0b326c6644ef7" /><Relationship Type="http://schemas.openxmlformats.org/officeDocument/2006/relationships/notesMaster" Target="/ppt/notesMasters/notesMaster1.xml" Id="R5f3e444a44c24277"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0900688a35a04803" /><Relationship Type="http://schemas.openxmlformats.org/officeDocument/2006/relationships/notesMaster" Target="/ppt/notesMasters/notesMaster1.xml" Id="Rf4f755543b8c4272"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45e05312776f45cd" /><Relationship Type="http://schemas.openxmlformats.org/officeDocument/2006/relationships/notesMaster" Target="/ppt/notesMasters/notesMaster1.xml" Id="Ra12a4db087a044a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6c44f072c154903" /><Relationship Type="http://schemas.openxmlformats.org/officeDocument/2006/relationships/image" Target="/ppt/media/image.png" Id="Rba1823d935e346c8" /><Relationship Type="http://schemas.openxmlformats.org/officeDocument/2006/relationships/image" Target="/ppt/media/image2.png" Id="Re660fc25ceab4b9b" /><Relationship Type="http://schemas.openxmlformats.org/officeDocument/2006/relationships/image" Target="/ppt/media/image.jpeg" Id="R1a96bdccde9b40d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fb9f9dd10d24d1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a1823d935e346c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660fc25ceab4b9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a96bdccde9b40d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fa98e5b8df347de" /><Relationship Type="http://schemas.openxmlformats.org/officeDocument/2006/relationships/slideLayout" Target="/ppt/slideLayouts/slideLayout1.xml" Id="Rdcee1626469f436d" /><Relationship Type="http://schemas.openxmlformats.org/officeDocument/2006/relationships/slideLayout" Target="/ppt/slideLayouts/slideLayout2.xml" Id="R1300a9ad89c9481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cee1626469f436d"/>
    <p:sldLayoutId xmlns:r="http://schemas.openxmlformats.org/officeDocument/2006/relationships" id="2147483650" r:id="R1300a9ad89c9481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8435b1f8fab41bb" /><Relationship Type="http://schemas.openxmlformats.org/officeDocument/2006/relationships/notesSlide" Target="/ppt/notesSlides/notesSlide1.xml" Id="R8253b347b8b9493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bf2fa4678e74d43" /><Relationship Type="http://schemas.openxmlformats.org/officeDocument/2006/relationships/notesSlide" Target="/ppt/notesSlides/notesSlide2.xml" Id="R42a1273adde3464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901f9643390448e" /><Relationship Type="http://schemas.openxmlformats.org/officeDocument/2006/relationships/notesSlide" Target="/ppt/notesSlides/notesSlide3.xml" Id="R8d0b67d641f3431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be0b0af2e1c419f" /><Relationship Type="http://schemas.openxmlformats.org/officeDocument/2006/relationships/notesSlide" Target="/ppt/notesSlides/notesSlide4.xml" Id="Raf4c083c53c645e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e2e32df1e524db0" /><Relationship Type="http://schemas.openxmlformats.org/officeDocument/2006/relationships/notesSlide" Target="/ppt/notesSlides/notesSlide5.xml" Id="R06d6cba0ad2049a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0ef34b5c2994460" /><Relationship Type="http://schemas.openxmlformats.org/officeDocument/2006/relationships/notesSlide" Target="/ppt/notesSlides/notesSlide6.xml" Id="R6935bb29c6224b6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76cef8c8b2d4385" /><Relationship Type="http://schemas.openxmlformats.org/officeDocument/2006/relationships/notesSlide" Target="/ppt/notesSlides/notesSlide7.xml" Id="Rb781a5e070774af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2f8cc3f9fda40e1" /><Relationship Type="http://schemas.openxmlformats.org/officeDocument/2006/relationships/notesSlide" Target="/ppt/notesSlides/notesSlide8.xml" Id="Rc87fab1a76244f0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eacc9ecc82d43b8" /><Relationship Type="http://schemas.openxmlformats.org/officeDocument/2006/relationships/notesSlide" Target="/ppt/notesSlides/notesSlide9.xml" Id="Rf2440385890844b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b869a5f88bb4c01" /><Relationship Type="http://schemas.openxmlformats.org/officeDocument/2006/relationships/notesSlide" Target="/ppt/notesSlides/notesSlide10.xml" Id="R0c7deb25e223485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28383ca1f6c4a5f" /><Relationship Type="http://schemas.openxmlformats.org/officeDocument/2006/relationships/notesSlide" Target="/ppt/notesSlides/notesSlide11.xml" Id="R86e51351d8764e3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3a1a90bad794d91" /><Relationship Type="http://schemas.openxmlformats.org/officeDocument/2006/relationships/notesSlide" Target="/ppt/notesSlides/notesSlide12.xml" Id="Rd4b4aaa1992e4d6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32e391172eb4522" /><Relationship Type="http://schemas.openxmlformats.org/officeDocument/2006/relationships/notesSlide" Target="/ppt/notesSlides/notesSlide13.xml" Id="R7a1e5d38d3764fe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0de3116b7dd4d4d" /><Relationship Type="http://schemas.openxmlformats.org/officeDocument/2006/relationships/notesSlide" Target="/ppt/notesSlides/notesSlide14.xml" Id="Rb54d3aa447364d3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f1418de7dd7498f" /><Relationship Type="http://schemas.openxmlformats.org/officeDocument/2006/relationships/notesSlide" Target="/ppt/notesSlides/notesSlide15.xml" Id="Rc3ab8bc9e3e4429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db15089104040aa" /><Relationship Type="http://schemas.openxmlformats.org/officeDocument/2006/relationships/notesSlide" Target="/ppt/notesSlides/notesSlide16.xml" Id="R7dbd9e6fa294473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a0b2226fbea4b3d" /><Relationship Type="http://schemas.openxmlformats.org/officeDocument/2006/relationships/notesSlide" Target="/ppt/notesSlides/notesSlide17.xml" Id="R9fc59e611630444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addaf1dea3f4558" /><Relationship Type="http://schemas.openxmlformats.org/officeDocument/2006/relationships/notesSlide" Target="/ppt/notesSlides/notesSlide18.xml" Id="R86947a87b898485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477370e357f436d" /><Relationship Type="http://schemas.openxmlformats.org/officeDocument/2006/relationships/notesSlide" Target="/ppt/notesSlides/notesSlide19.xml" Id="Re90afb3e1784449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a0a154e9af04374" /><Relationship Type="http://schemas.openxmlformats.org/officeDocument/2006/relationships/notesSlide" Target="/ppt/notesSlides/notesSlide20.xml" Id="Redc5d6cf215c499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c4647ca51124624" /><Relationship Type="http://schemas.openxmlformats.org/officeDocument/2006/relationships/notesSlide" Target="/ppt/notesSlides/notesSlide21.xml" Id="R1e1150d971014a7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2f7338dda794ad0" /><Relationship Type="http://schemas.openxmlformats.org/officeDocument/2006/relationships/notesSlide" Target="/ppt/notesSlides/notesSlide22.xml" Id="R7a3ad3eb267f49d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9d74f57deff4901" /><Relationship Type="http://schemas.openxmlformats.org/officeDocument/2006/relationships/notesSlide" Target="/ppt/notesSlides/notesSlide23.xml" Id="R53b2da3d7b05426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5793568043d4b7b" /><Relationship Type="http://schemas.openxmlformats.org/officeDocument/2006/relationships/notesSlide" Target="/ppt/notesSlides/notesSlide24.xml" Id="Rf48d4f04313e47f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9b95d5aa4a847fd" /><Relationship Type="http://schemas.openxmlformats.org/officeDocument/2006/relationships/notesSlide" Target="/ppt/notesSlides/notesSlide25.xml" Id="Rd78a270039154c2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05600f28e36473e" /><Relationship Type="http://schemas.openxmlformats.org/officeDocument/2006/relationships/notesSlide" Target="/ppt/notesSlides/notesSlide26.xml" Id="R87bfdf6597ce431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ec3707ff7cc408f" /><Relationship Type="http://schemas.openxmlformats.org/officeDocument/2006/relationships/notesSlide" Target="/ppt/notesSlides/notesSlide27.xml" Id="Rc34e86ad145d4ca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bf4dcc7a611425f" /><Relationship Type="http://schemas.openxmlformats.org/officeDocument/2006/relationships/notesSlide" Target="/ppt/notesSlides/notesSlide28.xml" Id="R34eecf383ac14e3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204a1567a2f64193" /><Relationship Type="http://schemas.openxmlformats.org/officeDocument/2006/relationships/notesSlide" Target="/ppt/notesSlides/notesSlide29.xml" Id="R95fc580ba62f4a5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f1e3178886042e6" /><Relationship Type="http://schemas.openxmlformats.org/officeDocument/2006/relationships/notesSlide" Target="/ppt/notesSlides/notesSlide30.xml" Id="Re4799aec5204421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e4474979d9e742a2" /><Relationship Type="http://schemas.openxmlformats.org/officeDocument/2006/relationships/notesSlide" Target="/ppt/notesSlides/notesSlide31.xml" Id="R30dc66465c98493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3b1d5d6dd8649eb" /><Relationship Type="http://schemas.openxmlformats.org/officeDocument/2006/relationships/notesSlide" Target="/ppt/notesSlides/notesSlide32.xml" Id="R89849eda1a474ab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04b37503b0c4081" /><Relationship Type="http://schemas.openxmlformats.org/officeDocument/2006/relationships/notesSlide" Target="/ppt/notesSlides/notesSlide33.xml" Id="Rc74cd6769a1d410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2c53b3048bc4483f" /><Relationship Type="http://schemas.openxmlformats.org/officeDocument/2006/relationships/notesSlide" Target="/ppt/notesSlides/notesSlide34.xml" Id="R012c2abad9004f2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84dd8e666ecb4b37" /><Relationship Type="http://schemas.openxmlformats.org/officeDocument/2006/relationships/notesSlide" Target="/ppt/notesSlides/notesSlide35.xml" Id="Rf8df2d2265784a11"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1d4073f01ca74ffa" /><Relationship Type="http://schemas.openxmlformats.org/officeDocument/2006/relationships/notesSlide" Target="/ppt/notesSlides/notesSlide36.xml" Id="R6c09eb61cc0f4f59"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10ee0255100c49db" /><Relationship Type="http://schemas.openxmlformats.org/officeDocument/2006/relationships/notesSlide" Target="/ppt/notesSlides/notesSlide37.xml" Id="Re691ab56edf945f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4112df69cb4347f4" /><Relationship Type="http://schemas.openxmlformats.org/officeDocument/2006/relationships/notesSlide" Target="/ppt/notesSlides/notesSlide38.xml" Id="R977dee49d6c54687"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055e82f1fc154503" /><Relationship Type="http://schemas.openxmlformats.org/officeDocument/2006/relationships/notesSlide" Target="/ppt/notesSlides/notesSlide39.xml" Id="Rc7d57472c3724fe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列王紀上第6章</a:t>
            </a:r>
          </a:p>
          <a:p xmlns:a="http://schemas.openxmlformats.org/drawingml/2006/main">
            <a:pPr algn="ctr">
              <a:buNone/>
            </a:pPr>
            <a:r>
              <a:rPr sz="2000">
                <a:solidFill>
                  <a:srgbClr val="FFFFFF"/>
                </a:solidFill>
                <a:latin typeface="Georgia"/>
                <a:ea typeface="Georgia"/>
                <a:cs typeface="Georgia"/>
              </a:rPr>
              <a:t>1 Kings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6:1  |  1 Kings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以色列人出埃及地後四百八十年，所羅門作以色列王第四年西弗月，就是二月，開工建造耶和華的殿。</a:t>
            </a:r>
          </a:p>
          <a:p xmlns:a="http://schemas.openxmlformats.org/drawingml/2006/main">
            <a:pPr algn="ctr">
              <a:buNone/>
            </a:pPr>
            <a:r>
              <a:rPr sz="1800">
                <a:solidFill>
                  <a:srgbClr val="FFFFFF"/>
                </a:solidFill>
                <a:latin typeface="Georgia"/>
                <a:ea typeface="Georgia"/>
                <a:cs typeface="Georgia"/>
              </a:rPr>
              <a:t>And it came to pass in the four hundred and eightieth year after the children of Israel were come out of the land of Egypt, in the fourth year of Solomon’s reign over Israel, in the month Zif, which is the second month, that he began to build the house of the LORD.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6:2  |  1 Kings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所羅門王為耶和華所建的殿，長六十肘，寬二十肘，高三十肘。</a:t>
            </a:r>
          </a:p>
          <a:p xmlns:a="http://schemas.openxmlformats.org/drawingml/2006/main">
            <a:pPr algn="ctr">
              <a:buNone/>
            </a:pPr>
            <a:r>
              <a:rPr sz="2100">
                <a:solidFill>
                  <a:srgbClr val="FFFFFF"/>
                </a:solidFill>
                <a:latin typeface="Georgia"/>
                <a:ea typeface="Georgia"/>
                <a:cs typeface="Georgia"/>
              </a:rPr>
              <a:t>And the house which king Solomon built for the LORD, the length thereof was threescore cubits, and the breadth thereof twenty cubits, and the height thereof thirty cubits.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6:3  |  1 Kings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殿前的廊子長二十肘，與殿的寬窄一樣，闊十肘；</a:t>
            </a:r>
          </a:p>
          <a:p xmlns:a="http://schemas.openxmlformats.org/drawingml/2006/main">
            <a:pPr algn="ctr">
              <a:buNone/>
            </a:pPr>
            <a:r>
              <a:rPr sz="2100">
                <a:solidFill>
                  <a:srgbClr val="FFFFFF"/>
                </a:solidFill>
                <a:latin typeface="Georgia"/>
                <a:ea typeface="Georgia"/>
                <a:cs typeface="Georgia"/>
              </a:rPr>
              <a:t>And the porch before the temple of the house, twenty cubits was the length thereof, according to the breadth of the house; and ten cubits was the breadth thereof before the house.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6:4  |  1 Kings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又為殿做了嚴緊的窗櫺。</a:t>
            </a:r>
          </a:p>
          <a:p xmlns:a="http://schemas.openxmlformats.org/drawingml/2006/main">
            <a:pPr algn="ctr">
              <a:buNone/>
            </a:pPr>
            <a:r>
              <a:rPr sz="2800">
                <a:solidFill>
                  <a:srgbClr val="FFFFFF"/>
                </a:solidFill>
                <a:latin typeface="Georgia"/>
                <a:ea typeface="Georgia"/>
                <a:cs typeface="Georgia"/>
              </a:rPr>
              <a:t>And for the house he made windows of narrow lights.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6:5  |  1 Kings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靠着殿牆，圍着外殿內殿，造了三層旁屋；</a:t>
            </a:r>
          </a:p>
          <a:p xmlns:a="http://schemas.openxmlformats.org/drawingml/2006/main">
            <a:pPr algn="ctr">
              <a:buNone/>
            </a:pPr>
            <a:r>
              <a:rPr sz="2100">
                <a:solidFill>
                  <a:srgbClr val="FFFFFF"/>
                </a:solidFill>
                <a:latin typeface="Georgia"/>
                <a:ea typeface="Georgia"/>
                <a:cs typeface="Georgia"/>
              </a:rPr>
              <a:t>And against the wall of the house he built chambers round about, against the walls of the house round about, both of the temple and of the oracle: and he made chambers round about: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6:6  |  1 Kings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下層寬五肘，中層寬六肘，上層寬七肘。殿外旁屋[的樑木]擱在殿牆坎上，免得插入殿牆。</a:t>
            </a:r>
          </a:p>
          <a:p xmlns:a="http://schemas.openxmlformats.org/drawingml/2006/main">
            <a:pPr algn="ctr">
              <a:buNone/>
            </a:pPr>
            <a:r>
              <a:rPr sz="1800">
                <a:solidFill>
                  <a:srgbClr val="FFFFFF"/>
                </a:solidFill>
                <a:latin typeface="Georgia"/>
                <a:ea typeface="Georgia"/>
                <a:cs typeface="Georgia"/>
              </a:rPr>
              <a:t>The nethermost chamber was five cubits broad, and the middle was six cubits broad, and the third was seven cubits broad: for without in the wall of the house he made narrowed rests round about, that the beams should not be fastened in the walls of the house.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6:7  |  1 Kings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建殿是用山中鑿成的石頭。建殿的時候，鎚子、斧子，和別樣鐵器的響聲都沒有聽見。</a:t>
            </a:r>
          </a:p>
          <a:p xmlns:a="http://schemas.openxmlformats.org/drawingml/2006/main">
            <a:pPr algn="ctr">
              <a:buNone/>
            </a:pPr>
            <a:r>
              <a:rPr sz="2100">
                <a:solidFill>
                  <a:srgbClr val="FFFFFF"/>
                </a:solidFill>
                <a:latin typeface="Georgia"/>
                <a:ea typeface="Georgia"/>
                <a:cs typeface="Georgia"/>
              </a:rPr>
              <a:t>And the house, when it was in building, was built of stone made ready before it was brought thither: so that there was neither hammer nor axe nor any tool of iron heard in the house, while it was in building.</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6:8  |  1 Kings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在殿右邊當中的旁屋有門，門內有旋螺的樓梯，可以上到第二層，從第二層可以上到第三層。</a:t>
            </a:r>
          </a:p>
          <a:p xmlns:a="http://schemas.openxmlformats.org/drawingml/2006/main">
            <a:pPr algn="ctr">
              <a:buNone/>
            </a:pPr>
            <a:r>
              <a:rPr sz="2100">
                <a:solidFill>
                  <a:srgbClr val="FFFFFF"/>
                </a:solidFill>
                <a:latin typeface="Georgia"/>
                <a:ea typeface="Georgia"/>
                <a:cs typeface="Georgia"/>
              </a:rPr>
              <a:t>The door for the middle chamber was in the right side of the house: and they went up with winding stairs into the middle chamber, and out of the middle into the third.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6:9  |  1 Kings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所羅門建殿，安置香柏木的棟樑，又用香柏木板遮蓋。</a:t>
            </a:r>
          </a:p>
          <a:p xmlns:a="http://schemas.openxmlformats.org/drawingml/2006/main">
            <a:pPr algn="ctr">
              <a:buNone/>
            </a:pPr>
            <a:r>
              <a:rPr sz="2400">
                <a:solidFill>
                  <a:srgbClr val="FFFFFF"/>
                </a:solidFill>
                <a:latin typeface="Georgia"/>
                <a:ea typeface="Georgia"/>
                <a:cs typeface="Georgia"/>
              </a:rPr>
              <a:t>So he built the house, and finished it; and covered the house with beams and boards of cedar.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6:10  |  1 Kings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靠着殿所造的旁屋，每層高五肘，香柏木的棟樑擱在殿牆[坎上]。</a:t>
            </a:r>
          </a:p>
          <a:p xmlns:a="http://schemas.openxmlformats.org/drawingml/2006/main">
            <a:pPr algn="ctr">
              <a:buNone/>
            </a:pPr>
            <a:r>
              <a:rPr sz="2400">
                <a:solidFill>
                  <a:srgbClr val="FFFFFF"/>
                </a:solidFill>
                <a:latin typeface="Georgia"/>
                <a:ea typeface="Georgia"/>
                <a:cs typeface="Georgia"/>
              </a:rPr>
              <a:t>And then he built chambers against all the house, five cubits high: and they rested on the house with timber of cedar.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6:11  |  1 Kings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耶和華的話臨到所羅門說：</a:t>
            </a:r>
          </a:p>
          <a:p xmlns:a="http://schemas.openxmlformats.org/drawingml/2006/main">
            <a:pPr algn="ctr">
              <a:buNone/>
            </a:pPr>
            <a:r>
              <a:rPr sz="2800">
                <a:solidFill>
                  <a:srgbClr val="FFFFFF"/>
                </a:solidFill>
                <a:latin typeface="Georgia"/>
                <a:ea typeface="Georgia"/>
                <a:cs typeface="Georgia"/>
              </a:rPr>
              <a:t>And the word of the LORD came to Solomon, saying,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6:12  |  1 Kings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「論到你所建的這殿，你若遵行我的律例，謹守我的典章，遵從我的一切誡命，我必向你應驗我所應許你父親大衛的話。</a:t>
            </a:r>
          </a:p>
          <a:p xmlns:a="http://schemas.openxmlformats.org/drawingml/2006/main">
            <a:pPr algn="ctr">
              <a:buNone/>
            </a:pPr>
            <a:r>
              <a:rPr sz="1800">
                <a:solidFill>
                  <a:srgbClr val="FFFFFF"/>
                </a:solidFill>
                <a:latin typeface="Georgia"/>
                <a:ea typeface="Georgia"/>
                <a:cs typeface="Georgia"/>
              </a:rPr>
              <a:t>Concerning this house which thou art in building, if thou wilt walk in my statutes, and execute my judgments, and keep all my commandments to walk in them; then will I perform my word with thee, which I spake unto David thy father: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6:13  |  1 Kings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我必住在以色列人中間，並不丟棄我民以色列。」</a:t>
            </a:r>
          </a:p>
          <a:p xmlns:a="http://schemas.openxmlformats.org/drawingml/2006/main">
            <a:pPr algn="ctr">
              <a:buNone/>
            </a:pPr>
            <a:r>
              <a:rPr sz="2400">
                <a:solidFill>
                  <a:srgbClr val="FFFFFF"/>
                </a:solidFill>
                <a:latin typeface="Georgia"/>
                <a:ea typeface="Georgia"/>
                <a:cs typeface="Georgia"/>
              </a:rPr>
              <a:t>And I will dwell among the children of Israel, and will not forsake my people Israel.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6:14  |  1 Kings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所羅門建造殿宇。</a:t>
            </a:r>
          </a:p>
          <a:p xmlns:a="http://schemas.openxmlformats.org/drawingml/2006/main">
            <a:pPr algn="ctr">
              <a:buNone/>
            </a:pPr>
            <a:r>
              <a:rPr sz="2800">
                <a:solidFill>
                  <a:srgbClr val="FFFFFF"/>
                </a:solidFill>
                <a:latin typeface="Georgia"/>
                <a:ea typeface="Georgia"/>
                <a:cs typeface="Georgia"/>
              </a:rPr>
              <a:t>So Solomon built the house, and finished it.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6:15  |  1 Kings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殿裏面用香柏木板貼牆，從地到棚頂都用木板遮蔽，又用松木板鋪地。</a:t>
            </a:r>
          </a:p>
          <a:p xmlns:a="http://schemas.openxmlformats.org/drawingml/2006/main">
            <a:pPr algn="ctr">
              <a:buNone/>
            </a:pPr>
            <a:r>
              <a:rPr sz="1800">
                <a:solidFill>
                  <a:srgbClr val="FFFFFF"/>
                </a:solidFill>
                <a:latin typeface="Georgia"/>
                <a:ea typeface="Georgia"/>
                <a:cs typeface="Georgia"/>
              </a:rPr>
              <a:t>And he built the walls of the house within with boards of cedar, both the floor of the house, and the walls of the cieling: and he covered them on the inside with wood, and covered the floor of the house with planks of fir.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6:16  |  1 Kings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內殿，就是至聖所，長二十肘，從地到[棚頂]用香柏木板遮蔽。</a:t>
            </a:r>
          </a:p>
          <a:p xmlns:a="http://schemas.openxmlformats.org/drawingml/2006/main">
            <a:pPr algn="ctr">
              <a:buNone/>
            </a:pPr>
            <a:r>
              <a:rPr sz="2100">
                <a:solidFill>
                  <a:srgbClr val="FFFFFF"/>
                </a:solidFill>
                <a:latin typeface="Georgia"/>
                <a:ea typeface="Georgia"/>
                <a:cs typeface="Georgia"/>
              </a:rPr>
              <a:t>And he built twenty cubits on the sides of the house, both the floor and the walls with boards of cedar: he even built them for it within, even for the oracle, even for the most holy place.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6:17  |  1 Kings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內殿前的外殿，長四十肘。</a:t>
            </a:r>
          </a:p>
          <a:p xmlns:a="http://schemas.openxmlformats.org/drawingml/2006/main">
            <a:pPr algn="ctr">
              <a:buNone/>
            </a:pPr>
            <a:r>
              <a:rPr sz="2800">
                <a:solidFill>
                  <a:srgbClr val="FFFFFF"/>
                </a:solidFill>
                <a:latin typeface="Georgia"/>
                <a:ea typeface="Georgia"/>
                <a:cs typeface="Georgia"/>
              </a:rPr>
              <a:t>And the house, that is, the temple before it, was forty cubits long.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6:18  |  1 Kings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殿裏一點石頭都不顯露，一概用香柏木遮蔽；上面刻着野瓜和初開的花。</a:t>
            </a:r>
          </a:p>
          <a:p xmlns:a="http://schemas.openxmlformats.org/drawingml/2006/main">
            <a:pPr algn="ctr">
              <a:buNone/>
            </a:pPr>
            <a:r>
              <a:rPr sz="2400">
                <a:solidFill>
                  <a:srgbClr val="FFFFFF"/>
                </a:solidFill>
                <a:latin typeface="Georgia"/>
                <a:ea typeface="Georgia"/>
                <a:cs typeface="Georgia"/>
              </a:rPr>
              <a:t>And the cedar of the house within was carved with knops and open flowers: all was cedar; there was no stone seen.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6:19  |  1 Kings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殿裏預備了內殿，好安放耶和華的約櫃。</a:t>
            </a:r>
          </a:p>
          <a:p xmlns:a="http://schemas.openxmlformats.org/drawingml/2006/main">
            <a:pPr algn="ctr">
              <a:buNone/>
            </a:pPr>
            <a:r>
              <a:rPr sz="2400">
                <a:solidFill>
                  <a:srgbClr val="FFFFFF"/>
                </a:solidFill>
                <a:latin typeface="Georgia"/>
                <a:ea typeface="Georgia"/>
                <a:cs typeface="Georgia"/>
              </a:rPr>
              <a:t>And the oracle he prepared in the house within, to set there the ark of the covenant of the LORD.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6:20  |  1 Kings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內殿長二十肘，寬二十肘，高二十肘，牆面都貼上精金；又用香柏木做壇，包上精金。</a:t>
            </a:r>
          </a:p>
          <a:p xmlns:a="http://schemas.openxmlformats.org/drawingml/2006/main">
            <a:pPr algn="ctr">
              <a:buNone/>
            </a:pPr>
            <a:r>
              <a:rPr sz="2100">
                <a:solidFill>
                  <a:srgbClr val="FFFFFF"/>
                </a:solidFill>
                <a:latin typeface="Georgia"/>
                <a:ea typeface="Georgia"/>
                <a:cs typeface="Georgia"/>
              </a:rPr>
              <a:t>And the oracle in the forepart was twenty cubits in length, and twenty cubits in breadth, and twenty cubits in the height thereof: and he overlaid it with pure gold; and so covered the altar which was of cedar.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6:21  |  1 Kings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所羅門用精金貼了殿內的牆，又用金鍊子掛在內殿前[門扇]，用金包裹。</a:t>
            </a:r>
          </a:p>
          <a:p xmlns:a="http://schemas.openxmlformats.org/drawingml/2006/main">
            <a:pPr algn="ctr">
              <a:buNone/>
            </a:pPr>
            <a:r>
              <a:rPr sz="2100">
                <a:solidFill>
                  <a:srgbClr val="FFFFFF"/>
                </a:solidFill>
                <a:latin typeface="Georgia"/>
                <a:ea typeface="Georgia"/>
                <a:cs typeface="Georgia"/>
              </a:rPr>
              <a:t>So Solomon overlaid the house within with pure gold: and he made a partition by the chains of gold before the oracle; and he overlaid it with gold.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6:22  |  1 Kings 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全殿都貼上金子，直到貼完；內殿前的壇，也都用金包裹。</a:t>
            </a:r>
          </a:p>
          <a:p xmlns:a="http://schemas.openxmlformats.org/drawingml/2006/main">
            <a:pPr algn="ctr">
              <a:buNone/>
            </a:pPr>
            <a:r>
              <a:rPr sz="2100">
                <a:solidFill>
                  <a:srgbClr val="FFFFFF"/>
                </a:solidFill>
                <a:latin typeface="Georgia"/>
                <a:ea typeface="Georgia"/>
                <a:cs typeface="Georgia"/>
              </a:rPr>
              <a:t>And the whole house he overlaid with gold, until he had finished all the house: also the whole altar that was by the oracle he overlaid with gold.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6:23  |  1 Kings 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他用橄欖木做兩個基路伯，各高十肘，安在內殿。</a:t>
            </a:r>
          </a:p>
          <a:p xmlns:a="http://schemas.openxmlformats.org/drawingml/2006/main">
            <a:pPr algn="ctr">
              <a:buNone/>
            </a:pPr>
            <a:r>
              <a:rPr sz="2800">
                <a:solidFill>
                  <a:srgbClr val="FFFFFF"/>
                </a:solidFill>
                <a:latin typeface="Georgia"/>
                <a:ea typeface="Georgia"/>
                <a:cs typeface="Georgia"/>
              </a:rPr>
              <a:t>And within the oracle he made two cherubims of olive tree, each ten cubits high.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6:24  |  1 Kings 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這一個基路伯有兩個翅膀，各長五肘，從這翅膀尖到那翅膀尖共有十肘；</a:t>
            </a:r>
          </a:p>
          <a:p xmlns:a="http://schemas.openxmlformats.org/drawingml/2006/main">
            <a:pPr algn="ctr">
              <a:buNone/>
            </a:pPr>
            <a:r>
              <a:rPr sz="2100">
                <a:solidFill>
                  <a:srgbClr val="FFFFFF"/>
                </a:solidFill>
                <a:latin typeface="Georgia"/>
                <a:ea typeface="Georgia"/>
                <a:cs typeface="Georgia"/>
              </a:rPr>
              <a:t>And five cubits was the one wing of the cherub, and five cubits the other wing of the cherub: from the uttermost part of the one wing unto the uttermost part of the other were ten cubits.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6:25  |  1 Kings 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那一個基路伯[的兩個翅膀]也是十肘，兩個基路伯的尺寸、形像都是一樣。</a:t>
            </a:r>
          </a:p>
          <a:p xmlns:a="http://schemas.openxmlformats.org/drawingml/2006/main">
            <a:pPr algn="ctr">
              <a:buNone/>
            </a:pPr>
            <a:r>
              <a:rPr sz="2400">
                <a:solidFill>
                  <a:srgbClr val="FFFFFF"/>
                </a:solidFill>
                <a:latin typeface="Georgia"/>
                <a:ea typeface="Georgia"/>
                <a:cs typeface="Georgia"/>
              </a:rPr>
              <a:t>And the other cherub was ten cubits: both the cherubims were of one measure and one size.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6:26  |  1 Kings 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這基路伯高十肘，那基路伯也是如此。</a:t>
            </a:r>
          </a:p>
          <a:p xmlns:a="http://schemas.openxmlformats.org/drawingml/2006/main">
            <a:pPr algn="ctr">
              <a:buNone/>
            </a:pPr>
            <a:r>
              <a:rPr sz="2800">
                <a:solidFill>
                  <a:srgbClr val="FFFFFF"/>
                </a:solidFill>
                <a:latin typeface="Georgia"/>
                <a:ea typeface="Georgia"/>
                <a:cs typeface="Georgia"/>
              </a:rPr>
              <a:t>The height of the one cherub was ten cubits, and so was it of the other cherub.</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6:27  |  1 Kings 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他將兩個基路伯安在內殿裏；基路伯的翅膀是張開的，這基路伯的一個翅膀挨着這邊的牆，那基路伯的一個翅膀挨着那邊的牆，裏邊的兩個翅膀在殿中間彼此相接；</a:t>
            </a:r>
          </a:p>
          <a:p xmlns:a="http://schemas.openxmlformats.org/drawingml/2006/main">
            <a:pPr algn="ctr">
              <a:buNone/>
            </a:pPr>
            <a:r>
              <a:rPr sz="1800">
                <a:solidFill>
                  <a:srgbClr val="FFFFFF"/>
                </a:solidFill>
                <a:latin typeface="Georgia"/>
                <a:ea typeface="Georgia"/>
                <a:cs typeface="Georgia"/>
              </a:rPr>
              <a:t>And he set the cherubims within the inner house: and they stretched forth the wings of the cherubims, so that the wing of the one touched the one wall, and the wing of the other cherub touched the other wall; and their wings touched one another in the midst of the house.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6:28  |  1 Kings 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又用金子包裹二基路伯。</a:t>
            </a:r>
          </a:p>
          <a:p xmlns:a="http://schemas.openxmlformats.org/drawingml/2006/main">
            <a:pPr algn="ctr">
              <a:buNone/>
            </a:pPr>
            <a:r>
              <a:rPr sz="2800">
                <a:solidFill>
                  <a:srgbClr val="FFFFFF"/>
                </a:solidFill>
                <a:latin typeface="Georgia"/>
                <a:ea typeface="Georgia"/>
                <a:cs typeface="Georgia"/>
              </a:rPr>
              <a:t>And he overlaid the cherubims with gold.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6:29  |  1 Kings 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內殿、外殿周圍的牆上都刻着基路伯、棕樹，和初開的花。</a:t>
            </a:r>
          </a:p>
          <a:p xmlns:a="http://schemas.openxmlformats.org/drawingml/2006/main">
            <a:pPr algn="ctr">
              <a:buNone/>
            </a:pPr>
            <a:r>
              <a:rPr sz="2400">
                <a:solidFill>
                  <a:srgbClr val="FFFFFF"/>
                </a:solidFill>
                <a:latin typeface="Georgia"/>
                <a:ea typeface="Georgia"/>
                <a:cs typeface="Georgia"/>
              </a:rPr>
              <a:t>And he carved all the walls of the house round about with carved figures of cherubims and palm trees and open flowers, within and without.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6:30  |  1 Kings 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內殿、外殿的地板都貼上金子。</a:t>
            </a:r>
          </a:p>
          <a:p xmlns:a="http://schemas.openxmlformats.org/drawingml/2006/main">
            <a:pPr algn="ctr">
              <a:buNone/>
            </a:pPr>
            <a:r>
              <a:rPr sz="2800">
                <a:solidFill>
                  <a:srgbClr val="FFFFFF"/>
                </a:solidFill>
                <a:latin typeface="Georgia"/>
                <a:ea typeface="Georgia"/>
                <a:cs typeface="Georgia"/>
              </a:rPr>
              <a:t>And the floor of the house he overlaid with gold, within and without.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6:31  |  1 Kings 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又用橄欖木製造內殿的門扇、門楣、門框；門口[有牆的]五分之一。</a:t>
            </a:r>
          </a:p>
          <a:p xmlns:a="http://schemas.openxmlformats.org/drawingml/2006/main">
            <a:pPr algn="ctr">
              <a:buNone/>
            </a:pPr>
            <a:r>
              <a:rPr sz="2400">
                <a:solidFill>
                  <a:srgbClr val="FFFFFF"/>
                </a:solidFill>
                <a:latin typeface="Georgia"/>
                <a:ea typeface="Georgia"/>
                <a:cs typeface="Georgia"/>
              </a:rPr>
              <a:t>And for the entering of the oracle he made doors of olive tree: the lintel and side posts were a fifth part of the wall.</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6:32  |  1 Kings 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在橄欖木做的兩門扇上刻着基路伯、棕樹，和初開的花，都貼上金子。</a:t>
            </a:r>
          </a:p>
          <a:p xmlns:a="http://schemas.openxmlformats.org/drawingml/2006/main">
            <a:pPr algn="ctr">
              <a:buNone/>
            </a:pPr>
            <a:r>
              <a:rPr sz="2100">
                <a:solidFill>
                  <a:srgbClr val="FFFFFF"/>
                </a:solidFill>
                <a:latin typeface="Georgia"/>
                <a:ea typeface="Georgia"/>
                <a:cs typeface="Georgia"/>
              </a:rPr>
              <a:t>The two doors also were of olive tree; and he carved upon them carvings of cherubims and palm trees and open flowers, and overlaid them with gold, and spread gold upon the cherubims, and upon the palm trees.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6:33  |  1 Kings 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又用橄欖木製造外殿的門框，門口有[牆的]四分之一。</a:t>
            </a:r>
          </a:p>
          <a:p xmlns:a="http://schemas.openxmlformats.org/drawingml/2006/main">
            <a:pPr algn="ctr">
              <a:buNone/>
            </a:pPr>
            <a:r>
              <a:rPr sz="2400">
                <a:solidFill>
                  <a:srgbClr val="FFFFFF"/>
                </a:solidFill>
                <a:latin typeface="Georgia"/>
                <a:ea typeface="Georgia"/>
                <a:cs typeface="Georgia"/>
              </a:rPr>
              <a:t>So also made he for the door of the temple posts of olive tree, a fourth part of the wall.</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6:34  |  1 Kings 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用松木做門兩扇。這扇分兩扇，是摺疊的；那扇分兩扇，也是摺疊的。</a:t>
            </a:r>
          </a:p>
          <a:p xmlns:a="http://schemas.openxmlformats.org/drawingml/2006/main">
            <a:pPr algn="ctr">
              <a:buNone/>
            </a:pPr>
            <a:r>
              <a:rPr sz="2400">
                <a:solidFill>
                  <a:srgbClr val="FFFFFF"/>
                </a:solidFill>
                <a:latin typeface="Georgia"/>
                <a:ea typeface="Georgia"/>
                <a:cs typeface="Georgia"/>
              </a:rPr>
              <a:t>And the two doors were of fir tree: the two leaves of the one door were folding, and the two leaves of the other door were folding.</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6:35  |  1 Kings 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上面刻着基路伯、棕樹，和初開的花，都用金子貼了。</a:t>
            </a:r>
          </a:p>
          <a:p xmlns:a="http://schemas.openxmlformats.org/drawingml/2006/main">
            <a:pPr algn="ctr">
              <a:buNone/>
            </a:pPr>
            <a:r>
              <a:rPr sz="2400">
                <a:solidFill>
                  <a:srgbClr val="FFFFFF"/>
                </a:solidFill>
                <a:latin typeface="Georgia"/>
                <a:ea typeface="Georgia"/>
                <a:cs typeface="Georgia"/>
              </a:rPr>
              <a:t>And he carved thereon cherubims and palm trees and open flowers: and covered them with gold fitted upon the carved work.</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6:36  |  1 Kings 6:36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他又用鑿成的石頭三層、香柏木一層建築內院。</a:t>
            </a:r>
          </a:p>
          <a:p xmlns:a="http://schemas.openxmlformats.org/drawingml/2006/main">
            <a:pPr algn="ctr">
              <a:buNone/>
            </a:pPr>
            <a:r>
              <a:rPr sz="2400">
                <a:solidFill>
                  <a:srgbClr val="FFFFFF"/>
                </a:solidFill>
                <a:latin typeface="Georgia"/>
                <a:ea typeface="Georgia"/>
                <a:cs typeface="Georgia"/>
              </a:rPr>
              <a:t>And he built the inner court with three rows of hewed stone, and a row of cedar beams.</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6:37  |  1 Kings 6:37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 在位]第四年西弗月，立了耶和華殿的根基。</a:t>
            </a:r>
          </a:p>
          <a:p xmlns:a="http://schemas.openxmlformats.org/drawingml/2006/main">
            <a:pPr algn="ctr">
              <a:buNone/>
            </a:pPr>
            <a:r>
              <a:rPr sz="2400">
                <a:solidFill>
                  <a:srgbClr val="FFFFFF"/>
                </a:solidFill>
                <a:latin typeface="Georgia"/>
                <a:ea typeface="Georgia"/>
                <a:cs typeface="Georgia"/>
              </a:rPr>
              <a:t>In the fourth year was the foundation of the house of the LORD laid, in the month Zif:</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6:38  |  1 Kings 6:38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到十一年布勒月，就是八月，殿和一切屬殿的都按着樣式造成。他建殿的工夫共有七年。</a:t>
            </a:r>
          </a:p>
          <a:p xmlns:a="http://schemas.openxmlformats.org/drawingml/2006/main">
            <a:pPr algn="ctr">
              <a:buNone/>
            </a:pPr>
            <a:r>
              <a:rPr sz="2100">
                <a:solidFill>
                  <a:srgbClr val="FFFFFF"/>
                </a:solidFill>
                <a:latin typeface="Georgia"/>
                <a:ea typeface="Georgia"/>
                <a:cs typeface="Georgia"/>
              </a:rPr>
              <a:t>And in the eleventh year, in the month Bul, which is the eighth month, was the house finished throughout all the parts thereof, and according to all the fashion of it. So was he seven years in building it.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2026-08-30T07:24:01.4430000Z</dcterms:created>
  <dcterms:modified xsi:type="dcterms:W3CDTF">2026-08-30T07:24:01.4430000Z</dcterms:modified>
</coreProperties>
</file>