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e8ab889efb49d1" /><Relationship Type="http://schemas.openxmlformats.org/officeDocument/2006/relationships/extended-properties" Target="/docProps/app.xml" Id="Raf56006a58a6404c" /><Relationship Type="http://schemas.openxmlformats.org/officeDocument/2006/relationships/officeDocument" Target="/ppt/presentation.xml" Id="R0bacd48ebfa945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1cfc743c9ba486d"/>
  </p:sldMasterIdLst>
  <p:notesMasterIdLst>
    <p:notesMasterId xmlns:r="http://schemas.openxmlformats.org/officeDocument/2006/relationships" r:id="Rf0af121f157a4feb"/>
  </p:notesMasterIdLst>
  <p:sldIdLst>
    <p:sldId xmlns:r="http://schemas.openxmlformats.org/officeDocument/2006/relationships" id="256" r:id="R791c70c543dd4027"/>
    <p:sldId xmlns:r="http://schemas.openxmlformats.org/officeDocument/2006/relationships" id="257" r:id="Rff126ce577c34283"/>
    <p:sldId xmlns:r="http://schemas.openxmlformats.org/officeDocument/2006/relationships" id="258" r:id="Rdc44c16e6ad34fb4"/>
    <p:sldId xmlns:r="http://schemas.openxmlformats.org/officeDocument/2006/relationships" id="259" r:id="R166c0eb149324c0b"/>
    <p:sldId xmlns:r="http://schemas.openxmlformats.org/officeDocument/2006/relationships" id="260" r:id="R351206471bc6435c"/>
    <p:sldId xmlns:r="http://schemas.openxmlformats.org/officeDocument/2006/relationships" id="261" r:id="R091a0ee5328f4dc9"/>
    <p:sldId xmlns:r="http://schemas.openxmlformats.org/officeDocument/2006/relationships" id="262" r:id="Racab1eb9aa3b4ee3"/>
    <p:sldId xmlns:r="http://schemas.openxmlformats.org/officeDocument/2006/relationships" id="263" r:id="R016ef02b88494f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16f0ca64554412" /><Relationship Type="http://schemas.openxmlformats.org/officeDocument/2006/relationships/slideMaster" Target="/ppt/slideMasters/slideMaster1.xml" Id="Rf1cfc743c9ba486d" /><Relationship Type="http://schemas.openxmlformats.org/officeDocument/2006/relationships/notesMaster" Target="/ppt/notesMasters/notesMaster1.xml" Id="Rf0af121f157a4feb" /><Relationship Type="http://schemas.openxmlformats.org/officeDocument/2006/relationships/presProps" Target="/ppt/presProps.xml" Id="R77289b9b78bd42d0" /><Relationship Type="http://schemas.openxmlformats.org/officeDocument/2006/relationships/tableStyles" Target="/ppt/tableStyles.xml" Id="R13e44bc786d342c8" /><Relationship Type="http://schemas.openxmlformats.org/officeDocument/2006/relationships/slide" Target="/ppt/slides/slide1.xml" Id="R791c70c543dd4027" /><Relationship Type="http://schemas.openxmlformats.org/officeDocument/2006/relationships/slide" Target="/ppt/slides/slide2.xml" Id="Rff126ce577c34283" /><Relationship Type="http://schemas.openxmlformats.org/officeDocument/2006/relationships/slide" Target="/ppt/slides/slide3.xml" Id="Rdc44c16e6ad34fb4" /><Relationship Type="http://schemas.openxmlformats.org/officeDocument/2006/relationships/slide" Target="/ppt/slides/slide4.xml" Id="R166c0eb149324c0b" /><Relationship Type="http://schemas.openxmlformats.org/officeDocument/2006/relationships/slide" Target="/ppt/slides/slide5.xml" Id="R351206471bc6435c" /><Relationship Type="http://schemas.openxmlformats.org/officeDocument/2006/relationships/slide" Target="/ppt/slides/slide6.xml" Id="R091a0ee5328f4dc9" /><Relationship Type="http://schemas.openxmlformats.org/officeDocument/2006/relationships/slide" Target="/ppt/slides/slide7.xml" Id="Racab1eb9aa3b4ee3" /><Relationship Type="http://schemas.openxmlformats.org/officeDocument/2006/relationships/slide" Target="/ppt/slides/slide8.xml" Id="R016ef02b88494f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d82d36893a4f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9fadb77b454581" /><Relationship Type="http://schemas.openxmlformats.org/officeDocument/2006/relationships/notesMaster" Target="/ppt/notesMasters/notesMaster1.xml" Id="R5eaf832a87ef44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ec21299ed74de0" /><Relationship Type="http://schemas.openxmlformats.org/officeDocument/2006/relationships/notesMaster" Target="/ppt/notesMasters/notesMaster1.xml" Id="Rc87da405db6643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12462039f74d85" /><Relationship Type="http://schemas.openxmlformats.org/officeDocument/2006/relationships/notesMaster" Target="/ppt/notesMasters/notesMaster1.xml" Id="R2c36a2ebc13948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4273dd7cae47d6" /><Relationship Type="http://schemas.openxmlformats.org/officeDocument/2006/relationships/notesMaster" Target="/ppt/notesMasters/notesMaster1.xml" Id="R6424c313c09d41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90b25f03a27489b" /><Relationship Type="http://schemas.openxmlformats.org/officeDocument/2006/relationships/notesMaster" Target="/ppt/notesMasters/notesMaster1.xml" Id="R10ea4b2d750d42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8314c719ae47ff" /><Relationship Type="http://schemas.openxmlformats.org/officeDocument/2006/relationships/notesMaster" Target="/ppt/notesMasters/notesMaster1.xml" Id="R968fcd3a1f034b3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a864583886e4d5c" /><Relationship Type="http://schemas.openxmlformats.org/officeDocument/2006/relationships/notesMaster" Target="/ppt/notesMasters/notesMaster1.xml" Id="R5a9f532cca0c4e0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05b95aaf3a433b" /><Relationship Type="http://schemas.openxmlformats.org/officeDocument/2006/relationships/notesMaster" Target="/ppt/notesMasters/notesMaster1.xml" Id="Raaf4df99194847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b13c0956ad4a09" /><Relationship Type="http://schemas.openxmlformats.org/officeDocument/2006/relationships/image" Target="/ppt/media/image.png" Id="R8f7473225a874e09" /><Relationship Type="http://schemas.openxmlformats.org/officeDocument/2006/relationships/image" Target="/ppt/media/image2.png" Id="R36417654a4e340e2" /><Relationship Type="http://schemas.openxmlformats.org/officeDocument/2006/relationships/image" Target="/ppt/media/image.jpeg" Id="R2d335cbeccee415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de2eef7a5c46c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f7473225a874e0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6417654a4e340e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335cbeccee415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63c4e22f5b46c8" /><Relationship Type="http://schemas.openxmlformats.org/officeDocument/2006/relationships/slideLayout" Target="/ppt/slideLayouts/slideLayout1.xml" Id="R84040b9836b24173" /><Relationship Type="http://schemas.openxmlformats.org/officeDocument/2006/relationships/slideLayout" Target="/ppt/slideLayouts/slideLayout2.xml" Id="R001f1d7bb3bd4c2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040b9836b24173"/>
    <p:sldLayoutId xmlns:r="http://schemas.openxmlformats.org/officeDocument/2006/relationships" id="2147483650" r:id="R001f1d7bb3bd4c2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e0c2c5078d4f16" /><Relationship Type="http://schemas.openxmlformats.org/officeDocument/2006/relationships/notesSlide" Target="/ppt/notesSlides/notesSlide1.xml" Id="R94cd23b6d55649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84df1cf13c462f" /><Relationship Type="http://schemas.openxmlformats.org/officeDocument/2006/relationships/notesSlide" Target="/ppt/notesSlides/notesSlide2.xml" Id="Ra2ed0971859843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82ca97183f4195" /><Relationship Type="http://schemas.openxmlformats.org/officeDocument/2006/relationships/notesSlide" Target="/ppt/notesSlides/notesSlide3.xml" Id="R1df46c65940940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9be82cbcb24f9b" /><Relationship Type="http://schemas.openxmlformats.org/officeDocument/2006/relationships/notesSlide" Target="/ppt/notesSlides/notesSlide4.xml" Id="Re3ae8b9846ff40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d8fffad5464aa7" /><Relationship Type="http://schemas.openxmlformats.org/officeDocument/2006/relationships/notesSlide" Target="/ppt/notesSlides/notesSlide5.xml" Id="R4c31bd3b7c29471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45645196d24616" /><Relationship Type="http://schemas.openxmlformats.org/officeDocument/2006/relationships/notesSlide" Target="/ppt/notesSlides/notesSlide6.xml" Id="R4c6366315398483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5b6b53953c4852" /><Relationship Type="http://schemas.openxmlformats.org/officeDocument/2006/relationships/notesSlide" Target="/ppt/notesSlides/notesSlide7.xml" Id="R49481f99a55c4c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04dc0858f44ae6" /><Relationship Type="http://schemas.openxmlformats.org/officeDocument/2006/relationships/notesSlide" Target="/ppt/notesSlides/notesSlide8.xml" Id="Rc0b8c753174c4a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11:1  |  Psalms 11:1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我是投靠耶和華； 你們怎麼對我說：你當像鳥飛往你的山去。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In the LORD put I my trust: how say ye to my soul, Flee as a bird to your mountain?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11:2  |  Psalms 11:2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看哪，惡人彎弓，把箭搭在弦上， 要在暗中射那心裏正直的人。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the wicked bend their bow, they make ready their arrow upon the string, that they may privily shoot at the upright in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11:3  |  Psalms 11:3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根基若毀壞， 義人還能做甚麼呢？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 foundations be destroyed, what can the righteous do?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11:4  |  Psalms 11:4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耶和華在他的聖殿裏； 耶和華的寶座在天上； 他的慧眼察看世人。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in his holy temple, the LORD’s throne is in heaven: his eyes behold, his eyelids try, the children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11:5  |  Psalms 11:5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耶和華試驗義人； 惟有惡人和喜愛強暴的人，他心裏恨惡。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trieth the righteous: but the wicked and him that loveth violence his soul hateth.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11:6  |  Psalms 11:6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他要向惡人密布網羅； 有烈火、硫磺、熱風，作他們杯中的分。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Upon the wicked he shall rain snares, fire and brimstone, and an horrible tempest: this shall be the portion of their cup.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11:7  |  Psalms 11:7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因為耶和華是公義的，他喜愛公義； 正直人必得見他的面。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righteous LORD loveth righteousness; his countenance doth behold the upright.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2026-08-30T04:33:02.9210000Z</dcterms:created>
  <dcterms:modified xsi:type="dcterms:W3CDTF">2026-08-30T04:33:02.9210000Z</dcterms:modified>
</coreProperties>
</file>