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d3b52337b754ee1" /><Relationship Type="http://schemas.openxmlformats.org/officeDocument/2006/relationships/extended-properties" Target="/docProps/app.xml" Id="R77f2020be75f4ee3" /><Relationship Type="http://schemas.openxmlformats.org/officeDocument/2006/relationships/officeDocument" Target="/ppt/presentation.xml" Id="Rb1f40b87b0cd4480" /></Relationships>
</file>

<file path=ppt/presentation.xml><?xml version="1.0" encoding="utf-8"?>
<p:presentation xmlns:p="http://schemas.openxmlformats.org/presentationml/2006/main">
  <p:sldMasterIdLst>
    <p:sldMasterId xmlns:r="http://schemas.openxmlformats.org/officeDocument/2006/relationships" id="2147483648" r:id="R7d1b42d816e048bf"/>
  </p:sldMasterIdLst>
  <p:notesMasterIdLst>
    <p:notesMasterId xmlns:r="http://schemas.openxmlformats.org/officeDocument/2006/relationships" r:id="R932c166b9d7e45c9"/>
  </p:notesMasterIdLst>
  <p:sldIdLst>
    <p:sldId xmlns:r="http://schemas.openxmlformats.org/officeDocument/2006/relationships" id="256" r:id="R3cfea46dec7f42a9"/>
    <p:sldId xmlns:r="http://schemas.openxmlformats.org/officeDocument/2006/relationships" id="257" r:id="Raa580eaea5cd47f0"/>
    <p:sldId xmlns:r="http://schemas.openxmlformats.org/officeDocument/2006/relationships" id="258" r:id="Rf8a902ad92bc4444"/>
    <p:sldId xmlns:r="http://schemas.openxmlformats.org/officeDocument/2006/relationships" id="259" r:id="Rda5372b7c7984dbe"/>
    <p:sldId xmlns:r="http://schemas.openxmlformats.org/officeDocument/2006/relationships" id="260" r:id="R768263ab3c8841f7"/>
    <p:sldId xmlns:r="http://schemas.openxmlformats.org/officeDocument/2006/relationships" id="261" r:id="R3d9f5ec939fc4816"/>
    <p:sldId xmlns:r="http://schemas.openxmlformats.org/officeDocument/2006/relationships" id="262" r:id="Rb5851655ff54421f"/>
    <p:sldId xmlns:r="http://schemas.openxmlformats.org/officeDocument/2006/relationships" id="263" r:id="R71df93fdccf04f87"/>
    <p:sldId xmlns:r="http://schemas.openxmlformats.org/officeDocument/2006/relationships" id="264" r:id="R5566aa996f4d4f95"/>
    <p:sldId xmlns:r="http://schemas.openxmlformats.org/officeDocument/2006/relationships" id="265" r:id="Rb3d611d2ffa045eb"/>
    <p:sldId xmlns:r="http://schemas.openxmlformats.org/officeDocument/2006/relationships" id="266" r:id="R48ecad45491a4a3f"/>
    <p:sldId xmlns:r="http://schemas.openxmlformats.org/officeDocument/2006/relationships" id="267" r:id="R5a160c2be0da46ec"/>
    <p:sldId xmlns:r="http://schemas.openxmlformats.org/officeDocument/2006/relationships" id="268" r:id="R431b3e6d0f464415"/>
    <p:sldId xmlns:r="http://schemas.openxmlformats.org/officeDocument/2006/relationships" id="269" r:id="Rd59bc25f7c8e4e08"/>
    <p:sldId xmlns:r="http://schemas.openxmlformats.org/officeDocument/2006/relationships" id="270" r:id="R51506242ad4e412b"/>
    <p:sldId xmlns:r="http://schemas.openxmlformats.org/officeDocument/2006/relationships" id="271" r:id="R1e3a375c1fe3475d"/>
    <p:sldId xmlns:r="http://schemas.openxmlformats.org/officeDocument/2006/relationships" id="272" r:id="Rb8f23f9299e54e88"/>
    <p:sldId xmlns:r="http://schemas.openxmlformats.org/officeDocument/2006/relationships" id="273" r:id="R7efd2da40d184915"/>
    <p:sldId xmlns:r="http://schemas.openxmlformats.org/officeDocument/2006/relationships" id="274" r:id="R6deae91276d04d4f"/>
    <p:sldId xmlns:r="http://schemas.openxmlformats.org/officeDocument/2006/relationships" id="275" r:id="R4038541b20e04fca"/>
    <p:sldId xmlns:r="http://schemas.openxmlformats.org/officeDocument/2006/relationships" id="276" r:id="R79dc5b3a4dc949bd"/>
    <p:sldId xmlns:r="http://schemas.openxmlformats.org/officeDocument/2006/relationships" id="277" r:id="R037c0f2cbfc84a0e"/>
    <p:sldId xmlns:r="http://schemas.openxmlformats.org/officeDocument/2006/relationships" id="278" r:id="Ree1118d1afe44b65"/>
    <p:sldId xmlns:r="http://schemas.openxmlformats.org/officeDocument/2006/relationships" id="279" r:id="R41e1d45328bf4f2d"/>
    <p:sldId xmlns:r="http://schemas.openxmlformats.org/officeDocument/2006/relationships" id="280" r:id="Ra92c9ca002c94798"/>
    <p:sldId xmlns:r="http://schemas.openxmlformats.org/officeDocument/2006/relationships" id="281" r:id="Rd952532d2a6546e4"/>
    <p:sldId xmlns:r="http://schemas.openxmlformats.org/officeDocument/2006/relationships" id="282" r:id="R737504785e014eb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b9e5d233c674c41" /><Relationship Type="http://schemas.openxmlformats.org/officeDocument/2006/relationships/slideMaster" Target="/ppt/slideMasters/slideMaster1.xml" Id="R7d1b42d816e048bf" /><Relationship Type="http://schemas.openxmlformats.org/officeDocument/2006/relationships/notesMaster" Target="/ppt/notesMasters/notesMaster1.xml" Id="R932c166b9d7e45c9" /><Relationship Type="http://schemas.openxmlformats.org/officeDocument/2006/relationships/presProps" Target="/ppt/presProps.xml" Id="Rff959d640dbc43bf" /><Relationship Type="http://schemas.openxmlformats.org/officeDocument/2006/relationships/tableStyles" Target="/ppt/tableStyles.xml" Id="R4bcb9fa13de04eb9" /><Relationship Type="http://schemas.openxmlformats.org/officeDocument/2006/relationships/slide" Target="/ppt/slides/slide1.xml" Id="R3cfea46dec7f42a9" /><Relationship Type="http://schemas.openxmlformats.org/officeDocument/2006/relationships/slide" Target="/ppt/slides/slide2.xml" Id="Raa580eaea5cd47f0" /><Relationship Type="http://schemas.openxmlformats.org/officeDocument/2006/relationships/slide" Target="/ppt/slides/slide3.xml" Id="Rf8a902ad92bc4444" /><Relationship Type="http://schemas.openxmlformats.org/officeDocument/2006/relationships/slide" Target="/ppt/slides/slide4.xml" Id="Rda5372b7c7984dbe" /><Relationship Type="http://schemas.openxmlformats.org/officeDocument/2006/relationships/slide" Target="/ppt/slides/slide5.xml" Id="R768263ab3c8841f7" /><Relationship Type="http://schemas.openxmlformats.org/officeDocument/2006/relationships/slide" Target="/ppt/slides/slide6.xml" Id="R3d9f5ec939fc4816" /><Relationship Type="http://schemas.openxmlformats.org/officeDocument/2006/relationships/slide" Target="/ppt/slides/slide7.xml" Id="Rb5851655ff54421f" /><Relationship Type="http://schemas.openxmlformats.org/officeDocument/2006/relationships/slide" Target="/ppt/slides/slide8.xml" Id="R71df93fdccf04f87" /><Relationship Type="http://schemas.openxmlformats.org/officeDocument/2006/relationships/slide" Target="/ppt/slides/slide9.xml" Id="R5566aa996f4d4f95" /><Relationship Type="http://schemas.openxmlformats.org/officeDocument/2006/relationships/slide" Target="/ppt/slides/slide10.xml" Id="Rb3d611d2ffa045eb" /><Relationship Type="http://schemas.openxmlformats.org/officeDocument/2006/relationships/slide" Target="/ppt/slides/slide11.xml" Id="R48ecad45491a4a3f" /><Relationship Type="http://schemas.openxmlformats.org/officeDocument/2006/relationships/slide" Target="/ppt/slides/slide12.xml" Id="R5a160c2be0da46ec" /><Relationship Type="http://schemas.openxmlformats.org/officeDocument/2006/relationships/slide" Target="/ppt/slides/slide13.xml" Id="R431b3e6d0f464415" /><Relationship Type="http://schemas.openxmlformats.org/officeDocument/2006/relationships/slide" Target="/ppt/slides/slide14.xml" Id="Rd59bc25f7c8e4e08" /><Relationship Type="http://schemas.openxmlformats.org/officeDocument/2006/relationships/slide" Target="/ppt/slides/slide15.xml" Id="R51506242ad4e412b" /><Relationship Type="http://schemas.openxmlformats.org/officeDocument/2006/relationships/slide" Target="/ppt/slides/slide16.xml" Id="R1e3a375c1fe3475d" /><Relationship Type="http://schemas.openxmlformats.org/officeDocument/2006/relationships/slide" Target="/ppt/slides/slide17.xml" Id="Rb8f23f9299e54e88" /><Relationship Type="http://schemas.openxmlformats.org/officeDocument/2006/relationships/slide" Target="/ppt/slides/slide18.xml" Id="R7efd2da40d184915" /><Relationship Type="http://schemas.openxmlformats.org/officeDocument/2006/relationships/slide" Target="/ppt/slides/slide19.xml" Id="R6deae91276d04d4f" /><Relationship Type="http://schemas.openxmlformats.org/officeDocument/2006/relationships/slide" Target="/ppt/slides/slide20.xml" Id="R4038541b20e04fca" /><Relationship Type="http://schemas.openxmlformats.org/officeDocument/2006/relationships/slide" Target="/ppt/slides/slide21.xml" Id="R79dc5b3a4dc949bd" /><Relationship Type="http://schemas.openxmlformats.org/officeDocument/2006/relationships/slide" Target="/ppt/slides/slide22.xml" Id="R037c0f2cbfc84a0e" /><Relationship Type="http://schemas.openxmlformats.org/officeDocument/2006/relationships/slide" Target="/ppt/slides/slide23.xml" Id="Ree1118d1afe44b65" /><Relationship Type="http://schemas.openxmlformats.org/officeDocument/2006/relationships/slide" Target="/ppt/slides/slide24.xml" Id="R41e1d45328bf4f2d" /><Relationship Type="http://schemas.openxmlformats.org/officeDocument/2006/relationships/slide" Target="/ppt/slides/slide25.xml" Id="Ra92c9ca002c94798" /><Relationship Type="http://schemas.openxmlformats.org/officeDocument/2006/relationships/slide" Target="/ppt/slides/slide26.xml" Id="Rd952532d2a6546e4" /><Relationship Type="http://schemas.openxmlformats.org/officeDocument/2006/relationships/slide" Target="/ppt/slides/slide27.xml" Id="R737504785e014eb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4064dde5fc04fc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6a1402e00c94718" /><Relationship Type="http://schemas.openxmlformats.org/officeDocument/2006/relationships/notesMaster" Target="/ppt/notesMasters/notesMaster1.xml" Id="Rb0dab0894dd64e1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713d7421b7f4ea4" /><Relationship Type="http://schemas.openxmlformats.org/officeDocument/2006/relationships/notesMaster" Target="/ppt/notesMasters/notesMaster1.xml" Id="Rc3439f8e123c4291" /></Relationships>
</file>

<file path=ppt/notesSlides/_rels/notesSlide3.xml.rels>&#65279;<?xml version="1.0" encoding="utf-8"?><Relationships xmlns="http://schemas.openxmlformats.org/package/2006/relationships"><Relationship Type="http://schemas.openxmlformats.org/officeDocument/2006/relationships/slide" Target="/ppt/slides/slide3.xml" Id="R0b8ffa0b356a4c99" /><Relationship Type="http://schemas.openxmlformats.org/officeDocument/2006/relationships/notesMaster" Target="/ppt/notesMasters/notesMaster1.xml" Id="Ra408e0feafd246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17229de9d42f4d9e" /><Relationship Type="http://schemas.openxmlformats.org/officeDocument/2006/relationships/notesMaster" Target="/ppt/notesMasters/notesMaster1.xml" Id="R880ce56f08f6438b" /></Relationships>
</file>

<file path=ppt/notesSlides/_rels/notesSlide5.xml.rels>&#65279;<?xml version="1.0" encoding="utf-8"?><Relationships xmlns="http://schemas.openxmlformats.org/package/2006/relationships"><Relationship Type="http://schemas.openxmlformats.org/officeDocument/2006/relationships/slide" Target="/ppt/slides/slide5.xml" Id="R65b8369373fe484e" /><Relationship Type="http://schemas.openxmlformats.org/officeDocument/2006/relationships/notesMaster" Target="/ppt/notesMasters/notesMaster1.xml" Id="R8f4e1d1edb654074" /></Relationships>
</file>

<file path=ppt/notesSlides/_rels/notesSlide6.xml.rels>&#65279;<?xml version="1.0" encoding="utf-8"?><Relationships xmlns="http://schemas.openxmlformats.org/package/2006/relationships"><Relationship Type="http://schemas.openxmlformats.org/officeDocument/2006/relationships/slide" Target="/ppt/slides/slide6.xml" Id="R54592b7cd75b4ce4" /><Relationship Type="http://schemas.openxmlformats.org/officeDocument/2006/relationships/notesMaster" Target="/ppt/notesMasters/notesMaster1.xml" Id="Ra8123de413664e09" /></Relationships>
</file>

<file path=ppt/notesSlides/_rels/notesSlide7.xml.rels>&#65279;<?xml version="1.0" encoding="utf-8"?><Relationships xmlns="http://schemas.openxmlformats.org/package/2006/relationships"><Relationship Type="http://schemas.openxmlformats.org/officeDocument/2006/relationships/slide" Target="/ppt/slides/slide7.xml" Id="Re7d83441d26b4639" /><Relationship Type="http://schemas.openxmlformats.org/officeDocument/2006/relationships/notesMaster" Target="/ppt/notesMasters/notesMaster1.xml" Id="R17c86d2b13894019" /></Relationships>
</file>

<file path=ppt/notesSlides/_rels/notesSlide8.xml.rels>&#65279;<?xml version="1.0" encoding="utf-8"?><Relationships xmlns="http://schemas.openxmlformats.org/package/2006/relationships"><Relationship Type="http://schemas.openxmlformats.org/officeDocument/2006/relationships/slide" Target="/ppt/slides/slide8.xml" Id="R5d45934bdf79481f" /><Relationship Type="http://schemas.openxmlformats.org/officeDocument/2006/relationships/notesMaster" Target="/ppt/notesMasters/notesMaster1.xml" Id="Re2446a8bbceb47d9" /></Relationships>
</file>

<file path=ppt/notesSlides/_rels/notesSlide9.xml.rels>&#65279;<?xml version="1.0" encoding="utf-8"?><Relationships xmlns="http://schemas.openxmlformats.org/package/2006/relationships"><Relationship Type="http://schemas.openxmlformats.org/officeDocument/2006/relationships/slide" Target="/ppt/slides/slide9.xml" Id="Raa1e80b6cd344b8c" /><Relationship Type="http://schemas.openxmlformats.org/officeDocument/2006/relationships/notesMaster" Target="/ppt/notesMasters/notesMaster1.xml" Id="R8337834aef994c0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cc5ea156a61469d" /><Relationship Type="http://schemas.openxmlformats.org/officeDocument/2006/relationships/notesMaster" Target="/ppt/notesMasters/notesMaster1.xml" Id="Rafa86a5a137b408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b83ff3c70a6466f" /><Relationship Type="http://schemas.openxmlformats.org/officeDocument/2006/relationships/notesMaster" Target="/ppt/notesMasters/notesMaster1.xml" Id="R6496f2b80f8a4d4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b03ffa478814875" /><Relationship Type="http://schemas.openxmlformats.org/officeDocument/2006/relationships/notesMaster" Target="/ppt/notesMasters/notesMaster1.xml" Id="Rb8edc2fa2cad480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b528e38140b4f6b" /><Relationship Type="http://schemas.openxmlformats.org/officeDocument/2006/relationships/notesMaster" Target="/ppt/notesMasters/notesMaster1.xml" Id="Rd2042c2d6d03470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c040407e35d4ba0" /><Relationship Type="http://schemas.openxmlformats.org/officeDocument/2006/relationships/notesMaster" Target="/ppt/notesMasters/notesMaster1.xml" Id="R5c645e702905475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b770b83b4a64ae6" /><Relationship Type="http://schemas.openxmlformats.org/officeDocument/2006/relationships/notesMaster" Target="/ppt/notesMasters/notesMaster1.xml" Id="R63a760dd827a43f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9ed105320a4402f" /><Relationship Type="http://schemas.openxmlformats.org/officeDocument/2006/relationships/notesMaster" Target="/ppt/notesMasters/notesMaster1.xml" Id="Raeb4fff031bc4c5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7b58f5d4b27412b" /><Relationship Type="http://schemas.openxmlformats.org/officeDocument/2006/relationships/notesMaster" Target="/ppt/notesMasters/notesMaster1.xml" Id="Rcc1a69adaced422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f296f571fd7405a" /><Relationship Type="http://schemas.openxmlformats.org/officeDocument/2006/relationships/notesMaster" Target="/ppt/notesMasters/notesMaster1.xml" Id="Ra43c44efe15f4e3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6e35a96c10944c6" /><Relationship Type="http://schemas.openxmlformats.org/officeDocument/2006/relationships/notesMaster" Target="/ppt/notesMasters/notesMaster1.xml" Id="R7c2227db362d407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fc3e139062f4944" /><Relationship Type="http://schemas.openxmlformats.org/officeDocument/2006/relationships/notesMaster" Target="/ppt/notesMasters/notesMaster1.xml" Id="R21d084c8b6ce484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c7c59c1351146df" /><Relationship Type="http://schemas.openxmlformats.org/officeDocument/2006/relationships/notesMaster" Target="/ppt/notesMasters/notesMaster1.xml" Id="R7f1d63ab2c7e464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253f072ef874713" /><Relationship Type="http://schemas.openxmlformats.org/officeDocument/2006/relationships/notesMaster" Target="/ppt/notesMasters/notesMaster1.xml" Id="R2f061d665ca949f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bb9af9274104dcb" /><Relationship Type="http://schemas.openxmlformats.org/officeDocument/2006/relationships/notesMaster" Target="/ppt/notesMasters/notesMaster1.xml" Id="Rb17eb7b5ebdd48b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ca55865b4eb4114" /><Relationship Type="http://schemas.openxmlformats.org/officeDocument/2006/relationships/notesMaster" Target="/ppt/notesMasters/notesMaster1.xml" Id="R81960384e4cb401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a313e7d79da442c" /><Relationship Type="http://schemas.openxmlformats.org/officeDocument/2006/relationships/notesMaster" Target="/ppt/notesMasters/notesMaster1.xml" Id="Rb9a2d85cc6f3436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ecfbe0f907b48fa" /><Relationship Type="http://schemas.openxmlformats.org/officeDocument/2006/relationships/notesMaster" Target="/ppt/notesMasters/notesMaster1.xml" Id="R5b46da657645403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6ce0ae08b034461" /><Relationship Type="http://schemas.openxmlformats.org/officeDocument/2006/relationships/notesMaster" Target="/ppt/notesMasters/notesMaster1.xml" Id="R42c07ccebaac4ee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f9e9048df6a4294" /><Relationship Type="http://schemas.openxmlformats.org/officeDocument/2006/relationships/image" Target="/ppt/media/image.png" Id="R946ee0aecdcf4b87" /><Relationship Type="http://schemas.openxmlformats.org/officeDocument/2006/relationships/image" Target="/ppt/media/image2.png" Id="Rc2eb865371b642fb" /><Relationship Type="http://schemas.openxmlformats.org/officeDocument/2006/relationships/image" Target="/ppt/media/image.jpeg" Id="R768c9c93122a417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0b88acb3066467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46ee0aecdcf4b8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2eb865371b642f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68c9c93122a417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f88e51ac6114e0a" /><Relationship Type="http://schemas.openxmlformats.org/officeDocument/2006/relationships/slideLayout" Target="/ppt/slideLayouts/slideLayout1.xml" Id="R2d7e148d114a4012" /><Relationship Type="http://schemas.openxmlformats.org/officeDocument/2006/relationships/slideLayout" Target="/ppt/slideLayouts/slideLayout2.xml" Id="R766c08b4a5f745e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d7e148d114a4012"/>
    <p:sldLayoutId xmlns:r="http://schemas.openxmlformats.org/officeDocument/2006/relationships" id="2147483650" r:id="R766c08b4a5f745e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f431b9407a3444f" /><Relationship Type="http://schemas.openxmlformats.org/officeDocument/2006/relationships/notesSlide" Target="/ppt/notesSlides/notesSlide1.xml" Id="R4c5f2d5569c7497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e2d0d2287144978" /><Relationship Type="http://schemas.openxmlformats.org/officeDocument/2006/relationships/notesSlide" Target="/ppt/notesSlides/notesSlide2.xml" Id="R1769b1ea00e6425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6308fe14f424be7" /><Relationship Type="http://schemas.openxmlformats.org/officeDocument/2006/relationships/notesSlide" Target="/ppt/notesSlides/notesSlide3.xml" Id="Rf2d0db36a06943f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b4272870a9a4b8f" /><Relationship Type="http://schemas.openxmlformats.org/officeDocument/2006/relationships/notesSlide" Target="/ppt/notesSlides/notesSlide4.xml" Id="R68ee52dd720c49b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ae7ea89ad8e4bf8" /><Relationship Type="http://schemas.openxmlformats.org/officeDocument/2006/relationships/notesSlide" Target="/ppt/notesSlides/notesSlide5.xml" Id="Rb138171a9d8a4cc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aea1ef8a3de4f1c" /><Relationship Type="http://schemas.openxmlformats.org/officeDocument/2006/relationships/notesSlide" Target="/ppt/notesSlides/notesSlide6.xml" Id="R68198eb4df8e4b4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f1a6c712be346f8" /><Relationship Type="http://schemas.openxmlformats.org/officeDocument/2006/relationships/notesSlide" Target="/ppt/notesSlides/notesSlide7.xml" Id="R8e5ed3da280742c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3b69660e021474f" /><Relationship Type="http://schemas.openxmlformats.org/officeDocument/2006/relationships/notesSlide" Target="/ppt/notesSlides/notesSlide8.xml" Id="Rb935004d880945c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76eb49b15c744bb" /><Relationship Type="http://schemas.openxmlformats.org/officeDocument/2006/relationships/notesSlide" Target="/ppt/notesSlides/notesSlide9.xml" Id="R4c03eabef1c54a8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a1cfbc3777344fd" /><Relationship Type="http://schemas.openxmlformats.org/officeDocument/2006/relationships/notesSlide" Target="/ppt/notesSlides/notesSlide10.xml" Id="Rd3b88a097d3d48b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54a95a4f9684b29" /><Relationship Type="http://schemas.openxmlformats.org/officeDocument/2006/relationships/notesSlide" Target="/ppt/notesSlides/notesSlide11.xml" Id="Rb146d4f608d5446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a796a9add104ccc" /><Relationship Type="http://schemas.openxmlformats.org/officeDocument/2006/relationships/notesSlide" Target="/ppt/notesSlides/notesSlide12.xml" Id="Rb2d6af89f0a6406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a33e5c723304de9" /><Relationship Type="http://schemas.openxmlformats.org/officeDocument/2006/relationships/notesSlide" Target="/ppt/notesSlides/notesSlide13.xml" Id="R8f3c2fdd9bd040c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aea28e5fdca4813" /><Relationship Type="http://schemas.openxmlformats.org/officeDocument/2006/relationships/notesSlide" Target="/ppt/notesSlides/notesSlide14.xml" Id="R5ef4bf218287464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d09e6d5f0d8422e" /><Relationship Type="http://schemas.openxmlformats.org/officeDocument/2006/relationships/notesSlide" Target="/ppt/notesSlides/notesSlide15.xml" Id="Rfd344097cbb6471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c7064e801724ba5" /><Relationship Type="http://schemas.openxmlformats.org/officeDocument/2006/relationships/notesSlide" Target="/ppt/notesSlides/notesSlide16.xml" Id="R614bf26af22844d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6b9880f01684996" /><Relationship Type="http://schemas.openxmlformats.org/officeDocument/2006/relationships/notesSlide" Target="/ppt/notesSlides/notesSlide17.xml" Id="R88c620ac11a249a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73d3f4fab8a4e25" /><Relationship Type="http://schemas.openxmlformats.org/officeDocument/2006/relationships/notesSlide" Target="/ppt/notesSlides/notesSlide18.xml" Id="R3539c720f7854df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6132d577b2c420e" /><Relationship Type="http://schemas.openxmlformats.org/officeDocument/2006/relationships/notesSlide" Target="/ppt/notesSlides/notesSlide19.xml" Id="R290793da3c23417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c3affa69fca41bf" /><Relationship Type="http://schemas.openxmlformats.org/officeDocument/2006/relationships/notesSlide" Target="/ppt/notesSlides/notesSlide20.xml" Id="R735e7c66e25d4c8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5f983ed0484418c" /><Relationship Type="http://schemas.openxmlformats.org/officeDocument/2006/relationships/notesSlide" Target="/ppt/notesSlides/notesSlide21.xml" Id="R04245c28f151415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0478d69b7294aaa" /><Relationship Type="http://schemas.openxmlformats.org/officeDocument/2006/relationships/notesSlide" Target="/ppt/notesSlides/notesSlide22.xml" Id="Red7396e6fc82462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a357c42fd374f59" /><Relationship Type="http://schemas.openxmlformats.org/officeDocument/2006/relationships/notesSlide" Target="/ppt/notesSlides/notesSlide23.xml" Id="R241dc19e77474f7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6b47106d05b42fd" /><Relationship Type="http://schemas.openxmlformats.org/officeDocument/2006/relationships/notesSlide" Target="/ppt/notesSlides/notesSlide24.xml" Id="Rde183fcfb59847b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5384d43f522446e" /><Relationship Type="http://schemas.openxmlformats.org/officeDocument/2006/relationships/notesSlide" Target="/ppt/notesSlides/notesSlide25.xml" Id="R9fd39d61a887456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960feb1c486422c" /><Relationship Type="http://schemas.openxmlformats.org/officeDocument/2006/relationships/notesSlide" Target="/ppt/notesSlides/notesSlide26.xml" Id="Rd1af989ef9bf460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dc756ddf719424f" /><Relationship Type="http://schemas.openxmlformats.org/officeDocument/2006/relationships/notesSlide" Target="/ppt/notesSlides/notesSlide27.xml" Id="Rc6b3bf9d321646e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耶利米書第33章</a:t>
            </a:r>
          </a:p>
          <a:p xmlns:a="http://schemas.openxmlformats.org/drawingml/2006/main">
            <a:pPr algn="ctr">
              <a:buNone/>
            </a:pPr>
            <a:r>
              <a:rPr sz="2000">
                <a:solidFill>
                  <a:srgbClr val="FFFFFF"/>
                </a:solidFill>
                <a:latin typeface="Georgia"/>
                <a:ea typeface="Georgia"/>
                <a:cs typeface="Georgia"/>
              </a:rPr>
              <a:t>Jeremiah 33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33:1  |  Jeremiah 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耶利米還囚在護衛兵的院內，耶和華的話第二次臨到他說：</a:t>
            </a:r>
          </a:p>
          <a:p xmlns:a="http://schemas.openxmlformats.org/drawingml/2006/main">
            <a:pPr algn="ctr">
              <a:buNone/>
            </a:pPr>
            <a:r>
              <a:rPr sz="2400">
                <a:solidFill>
                  <a:srgbClr val="FFFFFF"/>
                </a:solidFill>
                <a:latin typeface="Georgia"/>
                <a:ea typeface="Georgia"/>
                <a:cs typeface="Georgia"/>
              </a:rPr>
              <a:t>Moreover the word of the LORD came unto Jeremiah the second time, while he was yet shut up in the court of the prison,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33:2  |  Jeremiah 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「成就的是耶和華，造作、為要建立的也是耶和華；耶和華是他的名。他如此說：</a:t>
            </a:r>
          </a:p>
          <a:p xmlns:a="http://schemas.openxmlformats.org/drawingml/2006/main">
            <a:pPr algn="ctr">
              <a:buNone/>
            </a:pPr>
            <a:r>
              <a:rPr sz="2400">
                <a:solidFill>
                  <a:srgbClr val="FFFFFF"/>
                </a:solidFill>
                <a:latin typeface="Georgia"/>
                <a:ea typeface="Georgia"/>
                <a:cs typeface="Georgia"/>
              </a:rPr>
              <a:t>Thus saith the LORD the maker thereof, the LORD that formed it, to establish it; the LORD is his name;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33:3  |  Jeremiah 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你求告我，我就應允你，並將你所不知道、又大又難的事指示你。</a:t>
            </a:r>
          </a:p>
          <a:p xmlns:a="http://schemas.openxmlformats.org/drawingml/2006/main">
            <a:pPr algn="ctr">
              <a:buNone/>
            </a:pPr>
            <a:r>
              <a:rPr sz="2400">
                <a:solidFill>
                  <a:srgbClr val="FFFFFF"/>
                </a:solidFill>
                <a:latin typeface="Georgia"/>
                <a:ea typeface="Georgia"/>
                <a:cs typeface="Georgia"/>
              </a:rPr>
              <a:t>Call unto me, and I will answer thee, and shew thee great and mighty things, which thou knowest not.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33:4  |  Jeremiah 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論到這城中的房屋和猶大王的宮室，就是拆毀為擋[敵人]高壘和刀劍的，耶和華－以色列的神如此說：</a:t>
            </a:r>
          </a:p>
          <a:p xmlns:a="http://schemas.openxmlformats.org/drawingml/2006/main">
            <a:pPr algn="ctr">
              <a:buNone/>
            </a:pPr>
            <a:r>
              <a:rPr sz="2100">
                <a:solidFill>
                  <a:srgbClr val="FFFFFF"/>
                </a:solidFill>
                <a:latin typeface="Georgia"/>
                <a:ea typeface="Georgia"/>
                <a:cs typeface="Georgia"/>
              </a:rPr>
              <a:t>For thus saith the LORD, the God of Israel, concerning the houses of this city, and concerning the houses of the kings of Judah, which are thrown down by the mounts, and by the sword;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33:5  |  Jeremiah 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人要與迦勒底人爭戰，正是拿死屍充滿這房屋，就是我在怒氣和忿怒中所殺的人，因他們的一切惡，我就掩面不顧這城。</a:t>
            </a:r>
          </a:p>
          <a:p xmlns:a="http://schemas.openxmlformats.org/drawingml/2006/main">
            <a:pPr algn="ctr">
              <a:buNone/>
            </a:pPr>
            <a:r>
              <a:rPr sz="2100">
                <a:solidFill>
                  <a:srgbClr val="FFFFFF"/>
                </a:solidFill>
                <a:latin typeface="Georgia"/>
                <a:ea typeface="Georgia"/>
                <a:cs typeface="Georgia"/>
              </a:rPr>
              <a:t>They come to fight with the Chaldeans, but it is to fill them with the dead bodies of men, whom I have slain in mine anger and in my fury, and for all whose wickedness I have hid my face from this city.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33:6  |  Jeremiah 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看哪，我要使這城得以痊癒安舒，使城中的人得醫治，又將豐盛的平安和誠實顯明與他們。</a:t>
            </a:r>
          </a:p>
          <a:p xmlns:a="http://schemas.openxmlformats.org/drawingml/2006/main">
            <a:pPr algn="ctr">
              <a:buNone/>
            </a:pPr>
            <a:r>
              <a:rPr sz="2400">
                <a:solidFill>
                  <a:srgbClr val="FFFFFF"/>
                </a:solidFill>
                <a:latin typeface="Georgia"/>
                <a:ea typeface="Georgia"/>
                <a:cs typeface="Georgia"/>
              </a:rPr>
              <a:t>Behold, I will bring it health and cure, and I will cure them, and will reveal unto them the abundance of peace and truth.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33:7  |  Jeremiah 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我也要使猶大被擄的和以色列被擄的歸回，並建立他們和起初一樣。</a:t>
            </a:r>
          </a:p>
          <a:p xmlns:a="http://schemas.openxmlformats.org/drawingml/2006/main">
            <a:pPr algn="ctr">
              <a:buNone/>
            </a:pPr>
            <a:r>
              <a:rPr sz="2400">
                <a:solidFill>
                  <a:srgbClr val="FFFFFF"/>
                </a:solidFill>
                <a:latin typeface="Georgia"/>
                <a:ea typeface="Georgia"/>
                <a:cs typeface="Georgia"/>
              </a:rPr>
              <a:t>And I will cause the captivity of Judah and the captivity of Israel to return, and will build them, as at the first.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33:8  |  Jeremiah 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我要除淨他們的一切罪，就是向我所犯的罪；又要赦免他們的一切罪，就是干犯我、違背我的罪。</a:t>
            </a:r>
          </a:p>
          <a:p xmlns:a="http://schemas.openxmlformats.org/drawingml/2006/main">
            <a:pPr algn="ctr">
              <a:buNone/>
            </a:pPr>
            <a:r>
              <a:rPr sz="2100">
                <a:solidFill>
                  <a:srgbClr val="FFFFFF"/>
                </a:solidFill>
                <a:latin typeface="Georgia"/>
                <a:ea typeface="Georgia"/>
                <a:cs typeface="Georgia"/>
              </a:rPr>
              <a:t>And I will cleanse them from all their iniquity, whereby they have sinned against me; and I will pardon all their iniquities, whereby they have sinned, and whereby they have transgressed against 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33:9  |  Jeremiah 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這城要在地上萬國人面前使我得頌讚，得榮耀，名為可喜可樂之城。萬國人因聽見我向這城所賜的福樂、所施的恩惠平安，就懼怕戰兢。」</a:t>
            </a:r>
          </a:p>
          <a:p xmlns:a="http://schemas.openxmlformats.org/drawingml/2006/main">
            <a:pPr algn="ctr">
              <a:buNone/>
            </a:pPr>
            <a:r>
              <a:rPr sz="1800">
                <a:solidFill>
                  <a:srgbClr val="FFFFFF"/>
                </a:solidFill>
                <a:latin typeface="Georgia"/>
                <a:ea typeface="Georgia"/>
                <a:cs typeface="Georgia"/>
              </a:rPr>
              <a:t>And it shall be to me a name of joy, a praise and an honour before all the nations of the earth, which shall hear all the good that I do unto them: and they shall fear and tremble for all the goodness and for all the prosperity that I procure unto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33:10  |  Jeremiah 33:10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耶和華如此說：「你們論這地方，說是荒廢無人民無牲畜之地，但在這荒涼無人民無牲畜的猶大城邑和耶路撒冷的街上，</a:t>
            </a:r>
          </a:p>
          <a:p xmlns:a="http://schemas.openxmlformats.org/drawingml/2006/main">
            <a:pPr algn="ctr">
              <a:buNone/>
            </a:pPr>
            <a:r>
              <a:rPr sz="1800">
                <a:solidFill>
                  <a:srgbClr val="FFFFFF"/>
                </a:solidFill>
                <a:latin typeface="Georgia"/>
                <a:ea typeface="Georgia"/>
                <a:cs typeface="Georgia"/>
              </a:rPr>
              <a:t>Thus saith the LORD; Again there shall be heard in this place, which ye say shall be desolate without man and without beast, even in the cities of Judah, and in the streets of Jerusalem, that are desolate, without man, and without inhabitant, and without beast,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33:11  |  Jeremiah 33:11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必再聽見有歡喜和快樂的聲音、新郎和新婦的聲音，並聽見有人說： 要稱謝萬軍之耶和華， 因耶和華本為善； 他的慈愛永遠[長存]！ 又有奉感謝[祭]到耶和華殿中之人的聲音；因為我必使這地被擄的人歸回，和起初一樣。這是耶和華說的。」</a:t>
            </a:r>
          </a:p>
          <a:p xmlns:a="http://schemas.openxmlformats.org/drawingml/2006/main">
            <a:pPr algn="ctr">
              <a:buNone/>
            </a:pPr>
            <a:r>
              <a:rPr sz="1800">
                <a:solidFill>
                  <a:srgbClr val="FFFFFF"/>
                </a:solidFill>
                <a:latin typeface="Georgia"/>
                <a:ea typeface="Georgia"/>
                <a:cs typeface="Georgia"/>
              </a:rPr>
              <a:t>The voice of joy, and the voice of gladness, the voice of the bridegroom, and the voice of the bride, the voice of them that shall say, Praise the LORD of hosts: for the LORD is good; for his mercy endureth for ever: and of them that shall bring the sacrifice of praise into the house of the LORD. For I will cause to return the captivity of the land, as at the first, saith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33:12  |  Jeremiah 33:12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萬軍之耶和華如此說：「在這荒廢無人民無牲畜之地，並其中所有的城邑，必再有牧人的住處；他們要使羊群躺臥在那裏。</a:t>
            </a:r>
          </a:p>
          <a:p xmlns:a="http://schemas.openxmlformats.org/drawingml/2006/main">
            <a:pPr algn="ctr">
              <a:buNone/>
            </a:pPr>
            <a:r>
              <a:rPr sz="2100">
                <a:solidFill>
                  <a:srgbClr val="FFFFFF"/>
                </a:solidFill>
                <a:latin typeface="Georgia"/>
                <a:ea typeface="Georgia"/>
                <a:cs typeface="Georgia"/>
              </a:rPr>
              <a:t>Thus saith the LORD of hosts; Again in this place, which is desolate without man and without beast, and in all the cities thereof, shall be an habitation of shepherds causing their flocks to lie down.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33:13  |  Jeremiah 33:13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在山地的城邑、高原的城邑、南地的城邑、便雅憫地、耶路撒冷四圍的各處，和猶大的城邑必再有羊群從數點的人手下經過。這是耶和華說的。」</a:t>
            </a:r>
          </a:p>
          <a:p xmlns:a="http://schemas.openxmlformats.org/drawingml/2006/main">
            <a:pPr algn="ctr">
              <a:buNone/>
            </a:pPr>
            <a:r>
              <a:rPr sz="1800">
                <a:solidFill>
                  <a:srgbClr val="FFFFFF"/>
                </a:solidFill>
                <a:latin typeface="Georgia"/>
                <a:ea typeface="Georgia"/>
                <a:cs typeface="Georgia"/>
              </a:rPr>
              <a:t>In the cities of the mountains, in the cities of the vale, and in the cities of the south, and in the land of Benjamin, and in the places about Jerusalem, and in the cities of Judah, shall the flocks pass again under the hands of him that telleth them, saith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33:14  |  Jeremiah 33:14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耶和華說：「日子將到，我應許以色列家和猶大家的恩言必然成就。</a:t>
            </a:r>
          </a:p>
          <a:p xmlns:a="http://schemas.openxmlformats.org/drawingml/2006/main">
            <a:pPr algn="ctr">
              <a:buNone/>
            </a:pPr>
            <a:r>
              <a:rPr sz="2100">
                <a:solidFill>
                  <a:srgbClr val="FFFFFF"/>
                </a:solidFill>
                <a:latin typeface="Georgia"/>
                <a:ea typeface="Georgia"/>
                <a:cs typeface="Georgia"/>
              </a:rPr>
              <a:t>Behold, the days come, saith the LORD, that I will perform that good thing which I have promised unto the house of Israel and to the house of Judah.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33:15  |  Jeremiah 33:15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當那日子，那時候，我必使大衛公義的苗裔長起來；他必在地上施行公平和公義。</a:t>
            </a:r>
          </a:p>
          <a:p xmlns:a="http://schemas.openxmlformats.org/drawingml/2006/main">
            <a:pPr algn="ctr">
              <a:buNone/>
            </a:pPr>
            <a:r>
              <a:rPr sz="2100">
                <a:solidFill>
                  <a:srgbClr val="FFFFFF"/>
                </a:solidFill>
                <a:latin typeface="Georgia"/>
                <a:ea typeface="Georgia"/>
                <a:cs typeface="Georgia"/>
              </a:rPr>
              <a:t>In those days, and at that time, will I cause the Branch of righteousness to grow up unto David; and he shall execute judgment and righteousness in the land.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33:16  |  Jeremiah 33:16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在那日子猶大必得救，耶路撒冷必安然居住，他[的名]必稱為『耶和華－我們的義』。</a:t>
            </a:r>
          </a:p>
          <a:p xmlns:a="http://schemas.openxmlformats.org/drawingml/2006/main">
            <a:pPr algn="ctr">
              <a:buNone/>
            </a:pPr>
            <a:r>
              <a:rPr sz="2100">
                <a:solidFill>
                  <a:srgbClr val="FFFFFF"/>
                </a:solidFill>
                <a:latin typeface="Georgia"/>
                <a:ea typeface="Georgia"/>
                <a:cs typeface="Georgia"/>
              </a:rPr>
              <a:t>In those days shall Judah be saved, and Jerusalem shall dwell safely: and this is the name wherewith she shall be called, The LORD our righteousness.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33:17  |  Jeremiah 33:17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「因為耶和華如此說：大衛必永不斷人坐在以色列家的寶座上；</a:t>
            </a:r>
          </a:p>
          <a:p xmlns:a="http://schemas.openxmlformats.org/drawingml/2006/main">
            <a:pPr algn="ctr">
              <a:buNone/>
            </a:pPr>
            <a:r>
              <a:rPr sz="2400">
                <a:solidFill>
                  <a:srgbClr val="FFFFFF"/>
                </a:solidFill>
                <a:latin typeface="Georgia"/>
                <a:ea typeface="Georgia"/>
                <a:cs typeface="Georgia"/>
              </a:rPr>
              <a:t>For thus saith the LORD; David shall never want a man to sit upon the throne of the house of Israel;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33:18  |  Jeremiah 33:18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祭司、利未人在我面前也不斷人獻燔祭、燒素祭，時常辦理獻祭的事。」</a:t>
            </a:r>
          </a:p>
          <a:p xmlns:a="http://schemas.openxmlformats.org/drawingml/2006/main">
            <a:pPr algn="ctr">
              <a:buNone/>
            </a:pPr>
            <a:r>
              <a:rPr sz="2100">
                <a:solidFill>
                  <a:srgbClr val="FFFFFF"/>
                </a:solidFill>
                <a:latin typeface="Georgia"/>
                <a:ea typeface="Georgia"/>
                <a:cs typeface="Georgia"/>
              </a:rPr>
              <a:t>Neither shall the priests the Levites want a man before me to offer burnt offerings, and to kindle meat offerings, and to do sacrifice continually.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33:19  |  Jeremiah 33:19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耶和華的話臨到耶利米說：</a:t>
            </a:r>
          </a:p>
          <a:p xmlns:a="http://schemas.openxmlformats.org/drawingml/2006/main">
            <a:pPr algn="ctr">
              <a:buNone/>
            </a:pPr>
            <a:r>
              <a:rPr sz="2800">
                <a:solidFill>
                  <a:srgbClr val="FFFFFF"/>
                </a:solidFill>
                <a:latin typeface="Georgia"/>
                <a:ea typeface="Georgia"/>
                <a:cs typeface="Georgia"/>
              </a:rPr>
              <a:t>And the word of the LORD came unto Jeremiah, saying,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33:20  |  Jeremiah 33:20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「耶和華如此說：你們若能廢棄我所立白日黑夜的約，使白日黑夜不按時輪轉，</a:t>
            </a:r>
          </a:p>
          <a:p xmlns:a="http://schemas.openxmlformats.org/drawingml/2006/main">
            <a:pPr algn="ctr">
              <a:buNone/>
            </a:pPr>
            <a:r>
              <a:rPr sz="2100">
                <a:solidFill>
                  <a:srgbClr val="FFFFFF"/>
                </a:solidFill>
                <a:latin typeface="Georgia"/>
                <a:ea typeface="Georgia"/>
                <a:cs typeface="Georgia"/>
              </a:rPr>
              <a:t>Thus saith the LORD; If ye can break my covenant of the day, and my covenant of the night, and that there should not be day and night in their season;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33:21  |  Jeremiah 33:21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就能廢棄我與我僕人大衛所立的約，使他沒有兒子在他的寶座上為王，並能廢棄我與事奉我的祭司、利未人所立的約。</a:t>
            </a:r>
          </a:p>
          <a:p xmlns:a="http://schemas.openxmlformats.org/drawingml/2006/main">
            <a:pPr algn="ctr">
              <a:buNone/>
            </a:pPr>
            <a:r>
              <a:rPr sz="2100">
                <a:solidFill>
                  <a:srgbClr val="FFFFFF"/>
                </a:solidFill>
                <a:latin typeface="Georgia"/>
                <a:ea typeface="Georgia"/>
                <a:cs typeface="Georgia"/>
              </a:rPr>
              <a:t>Then may also my covenant be broken with David my servant, that he should not have a son to reign upon his throne; and with the Levites the priests, my ministers.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33:22  |  Jeremiah 33:22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天上的萬象不能數算，海邊的塵沙也不能斗量；我必照樣使我僕人大衛的後裔和事奉我的利未人多起來。」</a:t>
            </a:r>
          </a:p>
          <a:p xmlns:a="http://schemas.openxmlformats.org/drawingml/2006/main">
            <a:pPr algn="ctr">
              <a:buNone/>
            </a:pPr>
            <a:r>
              <a:rPr sz="2100">
                <a:solidFill>
                  <a:srgbClr val="FFFFFF"/>
                </a:solidFill>
                <a:latin typeface="Georgia"/>
                <a:ea typeface="Georgia"/>
                <a:cs typeface="Georgia"/>
              </a:rPr>
              <a:t>As the host of heaven cannot be numbered, neither the sand of the sea measured: so will I multiply the seed of David my servant, and the Levites that minister unto me.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33:23  |  Jeremiah 33:23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耶和華的話臨到耶利米說：</a:t>
            </a:r>
          </a:p>
          <a:p xmlns:a="http://schemas.openxmlformats.org/drawingml/2006/main">
            <a:pPr algn="ctr">
              <a:buNone/>
            </a:pPr>
            <a:r>
              <a:rPr sz="2800">
                <a:solidFill>
                  <a:srgbClr val="FFFFFF"/>
                </a:solidFill>
                <a:latin typeface="Georgia"/>
                <a:ea typeface="Georgia"/>
                <a:cs typeface="Georgia"/>
              </a:rPr>
              <a:t>Moreover the word of the LORD came to Jeremiah, saying,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33:24  |  Jeremiah 33:24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「你沒有揣摩這百姓的話嗎？他們說：『耶和華所揀選的二族，他已經棄絕了。』他們這樣藐視我的百姓，以為不再成國。</a:t>
            </a:r>
          </a:p>
          <a:p xmlns:a="http://schemas.openxmlformats.org/drawingml/2006/main">
            <a:pPr algn="ctr">
              <a:buNone/>
            </a:pPr>
            <a:r>
              <a:rPr sz="2100">
                <a:solidFill>
                  <a:srgbClr val="FFFFFF"/>
                </a:solidFill>
                <a:latin typeface="Georgia"/>
                <a:ea typeface="Georgia"/>
                <a:cs typeface="Georgia"/>
              </a:rPr>
              <a:t>Considerest thou not what this people have spoken, saying, The two families which the LORD hath chosen, he hath even cast them off? thus they have despised my people, that they should be no more a nation before them.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33:25  |  Jeremiah 33:25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耶和華如此說：若是我立白日黑夜的約不能[存住]，若是我未曾安排天地的定例，</a:t>
            </a:r>
          </a:p>
          <a:p xmlns:a="http://schemas.openxmlformats.org/drawingml/2006/main">
            <a:pPr algn="ctr">
              <a:buNone/>
            </a:pPr>
            <a:r>
              <a:rPr sz="2400">
                <a:solidFill>
                  <a:srgbClr val="FFFFFF"/>
                </a:solidFill>
                <a:latin typeface="Georgia"/>
                <a:ea typeface="Georgia"/>
                <a:cs typeface="Georgia"/>
              </a:rPr>
              <a:t>Thus saith the LORD; If my covenant be not with day and night, and if I have not appointed the ordinances of heaven and earth;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33:26  |  Jeremiah 33:26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我就棄絕雅各的後裔和我僕人大衛的後裔，不使大衛的後裔治理亞伯拉罕、以撒、雅各的後裔；因為我必使他們被擄的人歸回，也必憐憫他們。」</a:t>
            </a:r>
          </a:p>
          <a:p xmlns:a="http://schemas.openxmlformats.org/drawingml/2006/main">
            <a:pPr algn="ctr">
              <a:buNone/>
            </a:pPr>
            <a:r>
              <a:rPr sz="1800">
                <a:solidFill>
                  <a:srgbClr val="FFFFFF"/>
                </a:solidFill>
                <a:latin typeface="Georgia"/>
                <a:ea typeface="Georgia"/>
                <a:cs typeface="Georgia"/>
              </a:rPr>
              <a:t>Then will I cast away the seed of Jacob, and David my servant, so that I will not take any of his seed to be rulers over the seed of Abraham, Isaac, and Jacob: for I will cause their captivity to return, and have mercy on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2026-08-30T04:10:49.4140000Z</dcterms:created>
  <dcterms:modified xsi:type="dcterms:W3CDTF">2026-08-30T04:10:49.4140000Z</dcterms:modified>
</coreProperties>
</file>