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42855c777b4f6d" /><Relationship Type="http://schemas.openxmlformats.org/officeDocument/2006/relationships/extended-properties" Target="/docProps/app.xml" Id="R5cc48b0892f54167" /><Relationship Type="http://schemas.openxmlformats.org/officeDocument/2006/relationships/officeDocument" Target="/ppt/presentation.xml" Id="R8a8f9f30747443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4d2f5c015b4d04"/>
  </p:sldMasterIdLst>
  <p:notesMasterIdLst>
    <p:notesMasterId xmlns:r="http://schemas.openxmlformats.org/officeDocument/2006/relationships" r:id="R68cbb36b74a540f4"/>
  </p:notesMasterIdLst>
  <p:sldIdLst>
    <p:sldId xmlns:r="http://schemas.openxmlformats.org/officeDocument/2006/relationships" id="256" r:id="R73464d00666d43fb"/>
    <p:sldId xmlns:r="http://schemas.openxmlformats.org/officeDocument/2006/relationships" id="257" r:id="R41db8eaeb1c24002"/>
    <p:sldId xmlns:r="http://schemas.openxmlformats.org/officeDocument/2006/relationships" id="258" r:id="R2343ce5eabe44336"/>
    <p:sldId xmlns:r="http://schemas.openxmlformats.org/officeDocument/2006/relationships" id="259" r:id="R72974819a547483d"/>
    <p:sldId xmlns:r="http://schemas.openxmlformats.org/officeDocument/2006/relationships" id="260" r:id="R6fe62a79a5534565"/>
    <p:sldId xmlns:r="http://schemas.openxmlformats.org/officeDocument/2006/relationships" id="261" r:id="R8d808e2440944202"/>
    <p:sldId xmlns:r="http://schemas.openxmlformats.org/officeDocument/2006/relationships" id="262" r:id="R09a2e2b941ab49e4"/>
    <p:sldId xmlns:r="http://schemas.openxmlformats.org/officeDocument/2006/relationships" id="263" r:id="R720a71a92008429c"/>
    <p:sldId xmlns:r="http://schemas.openxmlformats.org/officeDocument/2006/relationships" id="264" r:id="R4a0866240510473d"/>
    <p:sldId xmlns:r="http://schemas.openxmlformats.org/officeDocument/2006/relationships" id="265" r:id="R832d8e115f08479d"/>
    <p:sldId xmlns:r="http://schemas.openxmlformats.org/officeDocument/2006/relationships" id="266" r:id="R35acb40a634e450b"/>
    <p:sldId xmlns:r="http://schemas.openxmlformats.org/officeDocument/2006/relationships" id="267" r:id="Rb00a6b65cf074d24"/>
    <p:sldId xmlns:r="http://schemas.openxmlformats.org/officeDocument/2006/relationships" id="268" r:id="R7b57672872a945e2"/>
    <p:sldId xmlns:r="http://schemas.openxmlformats.org/officeDocument/2006/relationships" id="269" r:id="Ra7414925b37f49fe"/>
    <p:sldId xmlns:r="http://schemas.openxmlformats.org/officeDocument/2006/relationships" id="270" r:id="R1c186133eb404708"/>
    <p:sldId xmlns:r="http://schemas.openxmlformats.org/officeDocument/2006/relationships" id="271" r:id="R3757c27722d54320"/>
    <p:sldId xmlns:r="http://schemas.openxmlformats.org/officeDocument/2006/relationships" id="272" r:id="Rceb2d3adf5f14093"/>
    <p:sldId xmlns:r="http://schemas.openxmlformats.org/officeDocument/2006/relationships" id="273" r:id="Re016f5dcab334497"/>
    <p:sldId xmlns:r="http://schemas.openxmlformats.org/officeDocument/2006/relationships" id="274" r:id="R91d4adc284cd428b"/>
    <p:sldId xmlns:r="http://schemas.openxmlformats.org/officeDocument/2006/relationships" id="275" r:id="R74b89eacfca04a2d"/>
    <p:sldId xmlns:r="http://schemas.openxmlformats.org/officeDocument/2006/relationships" id="276" r:id="Raf2a62fff4fa4754"/>
    <p:sldId xmlns:r="http://schemas.openxmlformats.org/officeDocument/2006/relationships" id="277" r:id="Rb708cd6af6e74b80"/>
    <p:sldId xmlns:r="http://schemas.openxmlformats.org/officeDocument/2006/relationships" id="278" r:id="R3dd1f2c9e2d64abd"/>
    <p:sldId xmlns:r="http://schemas.openxmlformats.org/officeDocument/2006/relationships" id="279" r:id="R470df0aff5054b4c"/>
    <p:sldId xmlns:r="http://schemas.openxmlformats.org/officeDocument/2006/relationships" id="280" r:id="Rcfe45d1150194d87"/>
    <p:sldId xmlns:r="http://schemas.openxmlformats.org/officeDocument/2006/relationships" id="281" r:id="R564e3b84705f4b37"/>
    <p:sldId xmlns:r="http://schemas.openxmlformats.org/officeDocument/2006/relationships" id="282" r:id="R0dd2c749e7204ec9"/>
    <p:sldId xmlns:r="http://schemas.openxmlformats.org/officeDocument/2006/relationships" id="283" r:id="R49aea34f3f7b4227"/>
    <p:sldId xmlns:r="http://schemas.openxmlformats.org/officeDocument/2006/relationships" id="284" r:id="Rc96a2125bcf5432e"/>
    <p:sldId xmlns:r="http://schemas.openxmlformats.org/officeDocument/2006/relationships" id="285" r:id="R4efe057ede004f6c"/>
    <p:sldId xmlns:r="http://schemas.openxmlformats.org/officeDocument/2006/relationships" id="286" r:id="Re7216634d6d1426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fc7989ab8140d8" /><Relationship Type="http://schemas.openxmlformats.org/officeDocument/2006/relationships/slideMaster" Target="/ppt/slideMasters/slideMaster1.xml" Id="R284d2f5c015b4d04" /><Relationship Type="http://schemas.openxmlformats.org/officeDocument/2006/relationships/notesMaster" Target="/ppt/notesMasters/notesMaster1.xml" Id="R68cbb36b74a540f4" /><Relationship Type="http://schemas.openxmlformats.org/officeDocument/2006/relationships/presProps" Target="/ppt/presProps.xml" Id="R3cc16dc6e2f14252" /><Relationship Type="http://schemas.openxmlformats.org/officeDocument/2006/relationships/tableStyles" Target="/ppt/tableStyles.xml" Id="R46ea8305319d4a0d" /><Relationship Type="http://schemas.openxmlformats.org/officeDocument/2006/relationships/slide" Target="/ppt/slides/slide1.xml" Id="R73464d00666d43fb" /><Relationship Type="http://schemas.openxmlformats.org/officeDocument/2006/relationships/slide" Target="/ppt/slides/slide2.xml" Id="R41db8eaeb1c24002" /><Relationship Type="http://schemas.openxmlformats.org/officeDocument/2006/relationships/slide" Target="/ppt/slides/slide3.xml" Id="R2343ce5eabe44336" /><Relationship Type="http://schemas.openxmlformats.org/officeDocument/2006/relationships/slide" Target="/ppt/slides/slide4.xml" Id="R72974819a547483d" /><Relationship Type="http://schemas.openxmlformats.org/officeDocument/2006/relationships/slide" Target="/ppt/slides/slide5.xml" Id="R6fe62a79a5534565" /><Relationship Type="http://schemas.openxmlformats.org/officeDocument/2006/relationships/slide" Target="/ppt/slides/slide6.xml" Id="R8d808e2440944202" /><Relationship Type="http://schemas.openxmlformats.org/officeDocument/2006/relationships/slide" Target="/ppt/slides/slide7.xml" Id="R09a2e2b941ab49e4" /><Relationship Type="http://schemas.openxmlformats.org/officeDocument/2006/relationships/slide" Target="/ppt/slides/slide8.xml" Id="R720a71a92008429c" /><Relationship Type="http://schemas.openxmlformats.org/officeDocument/2006/relationships/slide" Target="/ppt/slides/slide9.xml" Id="R4a0866240510473d" /><Relationship Type="http://schemas.openxmlformats.org/officeDocument/2006/relationships/slide" Target="/ppt/slides/slide10.xml" Id="R832d8e115f08479d" /><Relationship Type="http://schemas.openxmlformats.org/officeDocument/2006/relationships/slide" Target="/ppt/slides/slide11.xml" Id="R35acb40a634e450b" /><Relationship Type="http://schemas.openxmlformats.org/officeDocument/2006/relationships/slide" Target="/ppt/slides/slide12.xml" Id="Rb00a6b65cf074d24" /><Relationship Type="http://schemas.openxmlformats.org/officeDocument/2006/relationships/slide" Target="/ppt/slides/slide13.xml" Id="R7b57672872a945e2" /><Relationship Type="http://schemas.openxmlformats.org/officeDocument/2006/relationships/slide" Target="/ppt/slides/slide14.xml" Id="Ra7414925b37f49fe" /><Relationship Type="http://schemas.openxmlformats.org/officeDocument/2006/relationships/slide" Target="/ppt/slides/slide15.xml" Id="R1c186133eb404708" /><Relationship Type="http://schemas.openxmlformats.org/officeDocument/2006/relationships/slide" Target="/ppt/slides/slide16.xml" Id="R3757c27722d54320" /><Relationship Type="http://schemas.openxmlformats.org/officeDocument/2006/relationships/slide" Target="/ppt/slides/slide17.xml" Id="Rceb2d3adf5f14093" /><Relationship Type="http://schemas.openxmlformats.org/officeDocument/2006/relationships/slide" Target="/ppt/slides/slide18.xml" Id="Re016f5dcab334497" /><Relationship Type="http://schemas.openxmlformats.org/officeDocument/2006/relationships/slide" Target="/ppt/slides/slide19.xml" Id="R91d4adc284cd428b" /><Relationship Type="http://schemas.openxmlformats.org/officeDocument/2006/relationships/slide" Target="/ppt/slides/slide20.xml" Id="R74b89eacfca04a2d" /><Relationship Type="http://schemas.openxmlformats.org/officeDocument/2006/relationships/slide" Target="/ppt/slides/slide21.xml" Id="Raf2a62fff4fa4754" /><Relationship Type="http://schemas.openxmlformats.org/officeDocument/2006/relationships/slide" Target="/ppt/slides/slide22.xml" Id="Rb708cd6af6e74b80" /><Relationship Type="http://schemas.openxmlformats.org/officeDocument/2006/relationships/slide" Target="/ppt/slides/slide23.xml" Id="R3dd1f2c9e2d64abd" /><Relationship Type="http://schemas.openxmlformats.org/officeDocument/2006/relationships/slide" Target="/ppt/slides/slide24.xml" Id="R470df0aff5054b4c" /><Relationship Type="http://schemas.openxmlformats.org/officeDocument/2006/relationships/slide" Target="/ppt/slides/slide25.xml" Id="Rcfe45d1150194d87" /><Relationship Type="http://schemas.openxmlformats.org/officeDocument/2006/relationships/slide" Target="/ppt/slides/slide26.xml" Id="R564e3b84705f4b37" /><Relationship Type="http://schemas.openxmlformats.org/officeDocument/2006/relationships/slide" Target="/ppt/slides/slide27.xml" Id="R0dd2c749e7204ec9" /><Relationship Type="http://schemas.openxmlformats.org/officeDocument/2006/relationships/slide" Target="/ppt/slides/slide28.xml" Id="R49aea34f3f7b4227" /><Relationship Type="http://schemas.openxmlformats.org/officeDocument/2006/relationships/slide" Target="/ppt/slides/slide29.xml" Id="Rc96a2125bcf5432e" /><Relationship Type="http://schemas.openxmlformats.org/officeDocument/2006/relationships/slide" Target="/ppt/slides/slide30.xml" Id="R4efe057ede004f6c" /><Relationship Type="http://schemas.openxmlformats.org/officeDocument/2006/relationships/slide" Target="/ppt/slides/slide31.xml" Id="Re7216634d6d1426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eee61d165ab41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386f63275b4e6a" /><Relationship Type="http://schemas.openxmlformats.org/officeDocument/2006/relationships/notesMaster" Target="/ppt/notesMasters/notesMaster1.xml" Id="R73c205bff53e483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042d9b08814524" /><Relationship Type="http://schemas.openxmlformats.org/officeDocument/2006/relationships/notesMaster" Target="/ppt/notesMasters/notesMaster1.xml" Id="Rb369d8fade7947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a2852da152d4e2d" /><Relationship Type="http://schemas.openxmlformats.org/officeDocument/2006/relationships/notesMaster" Target="/ppt/notesMasters/notesMaster1.xml" Id="Rd1e5b2ed908a49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dce6bc9f6a4269" /><Relationship Type="http://schemas.openxmlformats.org/officeDocument/2006/relationships/notesMaster" Target="/ppt/notesMasters/notesMaster1.xml" Id="R2a5fe33b8cee485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3e4a4aadd654fa6" /><Relationship Type="http://schemas.openxmlformats.org/officeDocument/2006/relationships/notesMaster" Target="/ppt/notesMasters/notesMaster1.xml" Id="R63b600a0bb034c4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5af5bc85c949ea" /><Relationship Type="http://schemas.openxmlformats.org/officeDocument/2006/relationships/notesMaster" Target="/ppt/notesMasters/notesMaster1.xml" Id="R3969c3c23cd04a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745a0c588064598" /><Relationship Type="http://schemas.openxmlformats.org/officeDocument/2006/relationships/notesMaster" Target="/ppt/notesMasters/notesMaster1.xml" Id="Ra68838a6e0a342b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33369f89c74016" /><Relationship Type="http://schemas.openxmlformats.org/officeDocument/2006/relationships/notesMaster" Target="/ppt/notesMasters/notesMaster1.xml" Id="R204dcae6250348e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2cdc1a2bba246e2" /><Relationship Type="http://schemas.openxmlformats.org/officeDocument/2006/relationships/notesMaster" Target="/ppt/notesMasters/notesMaster1.xml" Id="R42f03aa100be47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8fe90ba2dd74a90" /><Relationship Type="http://schemas.openxmlformats.org/officeDocument/2006/relationships/notesMaster" Target="/ppt/notesMasters/notesMaster1.xml" Id="Rd99181e5d0e44d7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c74646b0b9640a3" /><Relationship Type="http://schemas.openxmlformats.org/officeDocument/2006/relationships/notesMaster" Target="/ppt/notesMasters/notesMaster1.xml" Id="R1269a01179ad4ca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b1d0f29e55f4da4" /><Relationship Type="http://schemas.openxmlformats.org/officeDocument/2006/relationships/notesMaster" Target="/ppt/notesMasters/notesMaster1.xml" Id="Rafa4e53d66fc413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36bce6ed039440e" /><Relationship Type="http://schemas.openxmlformats.org/officeDocument/2006/relationships/notesMaster" Target="/ppt/notesMasters/notesMaster1.xml" Id="Rb2c23f08d096487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803799290794a26" /><Relationship Type="http://schemas.openxmlformats.org/officeDocument/2006/relationships/notesMaster" Target="/ppt/notesMasters/notesMaster1.xml" Id="R3c735b9ef2a5421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b0761bedd9e4693" /><Relationship Type="http://schemas.openxmlformats.org/officeDocument/2006/relationships/notesMaster" Target="/ppt/notesMasters/notesMaster1.xml" Id="Rcd6e6dc69dc741e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2dfe70acab944bd" /><Relationship Type="http://schemas.openxmlformats.org/officeDocument/2006/relationships/notesMaster" Target="/ppt/notesMasters/notesMaster1.xml" Id="Rdc0acba7c9bc48f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0397c61e30649a1" /><Relationship Type="http://schemas.openxmlformats.org/officeDocument/2006/relationships/notesMaster" Target="/ppt/notesMasters/notesMaster1.xml" Id="Rbf658b99ddba486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d1add19cbae4d6f" /><Relationship Type="http://schemas.openxmlformats.org/officeDocument/2006/relationships/notesMaster" Target="/ppt/notesMasters/notesMaster1.xml" Id="R9d307af1a77c420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68d797f732f4cf3" /><Relationship Type="http://schemas.openxmlformats.org/officeDocument/2006/relationships/notesMaster" Target="/ppt/notesMasters/notesMaster1.xml" Id="Rac5a34786d5240a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31507bf39e5471f" /><Relationship Type="http://schemas.openxmlformats.org/officeDocument/2006/relationships/notesMaster" Target="/ppt/notesMasters/notesMaster1.xml" Id="R185f54eddfc84c5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68e5e26e3aa4d76" /><Relationship Type="http://schemas.openxmlformats.org/officeDocument/2006/relationships/notesMaster" Target="/ppt/notesMasters/notesMaster1.xml" Id="R0eeb17ef29cd435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eac31fa3dfe4779" /><Relationship Type="http://schemas.openxmlformats.org/officeDocument/2006/relationships/notesMaster" Target="/ppt/notesMasters/notesMaster1.xml" Id="R47bbd1b03f8d48d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3625de24c3c4835" /><Relationship Type="http://schemas.openxmlformats.org/officeDocument/2006/relationships/notesMaster" Target="/ppt/notesMasters/notesMaster1.xml" Id="Ra3b7b127d1354ec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c1ccaee7d1a428e" /><Relationship Type="http://schemas.openxmlformats.org/officeDocument/2006/relationships/notesMaster" Target="/ppt/notesMasters/notesMaster1.xml" Id="Ra174f334420044c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49997f629d34d95" /><Relationship Type="http://schemas.openxmlformats.org/officeDocument/2006/relationships/notesMaster" Target="/ppt/notesMasters/notesMaster1.xml" Id="R37e98879c4694aa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e25e4e04ed84f25" /><Relationship Type="http://schemas.openxmlformats.org/officeDocument/2006/relationships/notesMaster" Target="/ppt/notesMasters/notesMaster1.xml" Id="R0a224951a1fa411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ba73757d6cd4c8e" /><Relationship Type="http://schemas.openxmlformats.org/officeDocument/2006/relationships/notesMaster" Target="/ppt/notesMasters/notesMaster1.xml" Id="Reefacfb3737e4d0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e67443fa0c74e3c" /><Relationship Type="http://schemas.openxmlformats.org/officeDocument/2006/relationships/notesMaster" Target="/ppt/notesMasters/notesMaster1.xml" Id="R287883515d9b4dd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15bc4c1ae504458" /><Relationship Type="http://schemas.openxmlformats.org/officeDocument/2006/relationships/notesMaster" Target="/ppt/notesMasters/notesMaster1.xml" Id="Rfc6a3d1b49b549c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36b4534dfde4532" /><Relationship Type="http://schemas.openxmlformats.org/officeDocument/2006/relationships/notesMaster" Target="/ppt/notesMasters/notesMaster1.xml" Id="R5502669682e04c3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89a0b54241d411a" /><Relationship Type="http://schemas.openxmlformats.org/officeDocument/2006/relationships/notesMaster" Target="/ppt/notesMasters/notesMaster1.xml" Id="Rf8387cd830e642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f386cd7a1a426e" /><Relationship Type="http://schemas.openxmlformats.org/officeDocument/2006/relationships/image" Target="/ppt/media/image.png" Id="Rd28ec407240348de" /><Relationship Type="http://schemas.openxmlformats.org/officeDocument/2006/relationships/image" Target="/ppt/media/image2.png" Id="R40fe913167ff4903" /><Relationship Type="http://schemas.openxmlformats.org/officeDocument/2006/relationships/image" Target="/ppt/media/image.jpeg" Id="Rcebd8c6f4293417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5229c8f984420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28ec407240348d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0fe913167ff490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bd8c6f4293417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3ef84f6b29046f4" /><Relationship Type="http://schemas.openxmlformats.org/officeDocument/2006/relationships/slideLayout" Target="/ppt/slideLayouts/slideLayout1.xml" Id="R60e69293a34249e2" /><Relationship Type="http://schemas.openxmlformats.org/officeDocument/2006/relationships/slideLayout" Target="/ppt/slideLayouts/slideLayout2.xml" Id="R1e3c2405fa6b451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0e69293a34249e2"/>
    <p:sldLayoutId xmlns:r="http://schemas.openxmlformats.org/officeDocument/2006/relationships" id="2147483650" r:id="R1e3c2405fa6b451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6b7780bca940b5" /><Relationship Type="http://schemas.openxmlformats.org/officeDocument/2006/relationships/notesSlide" Target="/ppt/notesSlides/notesSlide1.xml" Id="R9f9ddd65b98149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c65e36c45a4f84" /><Relationship Type="http://schemas.openxmlformats.org/officeDocument/2006/relationships/notesSlide" Target="/ppt/notesSlides/notesSlide2.xml" Id="Rcfac62979fce4c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21975e4d7c4d66" /><Relationship Type="http://schemas.openxmlformats.org/officeDocument/2006/relationships/notesSlide" Target="/ppt/notesSlides/notesSlide3.xml" Id="Rc75d6bbe883743d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130fc6d7ed4ba4" /><Relationship Type="http://schemas.openxmlformats.org/officeDocument/2006/relationships/notesSlide" Target="/ppt/notesSlides/notesSlide4.xml" Id="Re4bb784fcfb645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48332eba0949d9" /><Relationship Type="http://schemas.openxmlformats.org/officeDocument/2006/relationships/notesSlide" Target="/ppt/notesSlides/notesSlide5.xml" Id="Reb5101cdc32542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9d9c083e4d40be" /><Relationship Type="http://schemas.openxmlformats.org/officeDocument/2006/relationships/notesSlide" Target="/ppt/notesSlides/notesSlide6.xml" Id="R6079c9b3527e41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66f0bf234545c6" /><Relationship Type="http://schemas.openxmlformats.org/officeDocument/2006/relationships/notesSlide" Target="/ppt/notesSlides/notesSlide7.xml" Id="R94be6fef4feb4d9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049cd923a84e33" /><Relationship Type="http://schemas.openxmlformats.org/officeDocument/2006/relationships/notesSlide" Target="/ppt/notesSlides/notesSlide8.xml" Id="Rbd8d01fc7d444d5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1944bcd5a34730" /><Relationship Type="http://schemas.openxmlformats.org/officeDocument/2006/relationships/notesSlide" Target="/ppt/notesSlides/notesSlide9.xml" Id="R5dba0a3e659f4ca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c2a914111940da" /><Relationship Type="http://schemas.openxmlformats.org/officeDocument/2006/relationships/notesSlide" Target="/ppt/notesSlides/notesSlide10.xml" Id="R16183b5914c44db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925cb90050410b" /><Relationship Type="http://schemas.openxmlformats.org/officeDocument/2006/relationships/notesSlide" Target="/ppt/notesSlides/notesSlide11.xml" Id="Rec15e34b23f2438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d7f4be4e54475d" /><Relationship Type="http://schemas.openxmlformats.org/officeDocument/2006/relationships/notesSlide" Target="/ppt/notesSlides/notesSlide12.xml" Id="R165373d07175459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58561832a2487a" /><Relationship Type="http://schemas.openxmlformats.org/officeDocument/2006/relationships/notesSlide" Target="/ppt/notesSlides/notesSlide13.xml" Id="Rdbc01c7ac0ae42d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e54554e7a34cae" /><Relationship Type="http://schemas.openxmlformats.org/officeDocument/2006/relationships/notesSlide" Target="/ppt/notesSlides/notesSlide14.xml" Id="Rb84add8af6fc4d6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6ef81789094a48" /><Relationship Type="http://schemas.openxmlformats.org/officeDocument/2006/relationships/notesSlide" Target="/ppt/notesSlides/notesSlide15.xml" Id="R59c369cbd0a7485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19a65947e24fe5" /><Relationship Type="http://schemas.openxmlformats.org/officeDocument/2006/relationships/notesSlide" Target="/ppt/notesSlides/notesSlide16.xml" Id="Rd2f54ecabbc748b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6b62a07fd8445f" /><Relationship Type="http://schemas.openxmlformats.org/officeDocument/2006/relationships/notesSlide" Target="/ppt/notesSlides/notesSlide17.xml" Id="R933f9d2cc7d344f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1f87739bd24801" /><Relationship Type="http://schemas.openxmlformats.org/officeDocument/2006/relationships/notesSlide" Target="/ppt/notesSlides/notesSlide18.xml" Id="R084863622d334a7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db4940b32049a3" /><Relationship Type="http://schemas.openxmlformats.org/officeDocument/2006/relationships/notesSlide" Target="/ppt/notesSlides/notesSlide19.xml" Id="R8877a8b58f46453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3c1e3fc5614742" /><Relationship Type="http://schemas.openxmlformats.org/officeDocument/2006/relationships/notesSlide" Target="/ppt/notesSlides/notesSlide20.xml" Id="Rb8117d546362403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fc7a4572af4ae1" /><Relationship Type="http://schemas.openxmlformats.org/officeDocument/2006/relationships/notesSlide" Target="/ppt/notesSlides/notesSlide21.xml" Id="R15c09308dcbc4d2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5154414bed408b" /><Relationship Type="http://schemas.openxmlformats.org/officeDocument/2006/relationships/notesSlide" Target="/ppt/notesSlides/notesSlide22.xml" Id="R198ca60fb1c0457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05128479c64bf2" /><Relationship Type="http://schemas.openxmlformats.org/officeDocument/2006/relationships/notesSlide" Target="/ppt/notesSlides/notesSlide23.xml" Id="R8a9cd4bf4a4e4bd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54fa2ea39e4226" /><Relationship Type="http://schemas.openxmlformats.org/officeDocument/2006/relationships/notesSlide" Target="/ppt/notesSlides/notesSlide24.xml" Id="Reda9694bcd01435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000c746abc4354" /><Relationship Type="http://schemas.openxmlformats.org/officeDocument/2006/relationships/notesSlide" Target="/ppt/notesSlides/notesSlide25.xml" Id="R015d901a1bcf48f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d58943576543cf" /><Relationship Type="http://schemas.openxmlformats.org/officeDocument/2006/relationships/notesSlide" Target="/ppt/notesSlides/notesSlide26.xml" Id="R9c15cff467164bb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6dc0901d1f4630" /><Relationship Type="http://schemas.openxmlformats.org/officeDocument/2006/relationships/notesSlide" Target="/ppt/notesSlides/notesSlide27.xml" Id="Rce32d3a655cf4a5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43c3b646374eb0" /><Relationship Type="http://schemas.openxmlformats.org/officeDocument/2006/relationships/notesSlide" Target="/ppt/notesSlides/notesSlide28.xml" Id="R6bc890f1fd5d40c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d6b0bd4d574f55" /><Relationship Type="http://schemas.openxmlformats.org/officeDocument/2006/relationships/notesSlide" Target="/ppt/notesSlides/notesSlide29.xml" Id="R0c521fd834804f5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136a1dd24b4fce" /><Relationship Type="http://schemas.openxmlformats.org/officeDocument/2006/relationships/notesSlide" Target="/ppt/notesSlides/notesSlide30.xml" Id="R4aed94c6a3234372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751e195c224d65" /><Relationship Type="http://schemas.openxmlformats.org/officeDocument/2006/relationships/notesSlide" Target="/ppt/notesSlides/notesSlide31.xml" Id="Rb2931af524f146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Exodus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6:1  |  Exodus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耶和華對摩西說：「現在你必看見我向法老所行的事，使他因我大能的手容以色列人去，且把他們趕出他的地。」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LORD said unto Moses, Now shalt thou see what I will do to Pharaoh: for with a strong hand shall he let them go, and with a strong hand shall he drive them out of his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6:2  |  Exodus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神曉諭摩西說：「我是耶和華。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spake unto Moses, and said unto him, I am the LORD: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6:3  |  Exodus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我從前向亞伯拉罕、以撒、雅各顯現為全能的神；至於我名耶和華，他們未曾知道。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appeared unto Abraham, unto Isaac, and unto Jacob, by the name of God Almighty, but by my name JEHOVAH was I not known 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6:4  |  Exodus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我與他們堅定所立的約，要把他們寄居的迦南地賜給他們。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have also established my covenant with them, to give them the land of Canaan, the land of their pilgrimage, wherein they were strangers.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6:5  |  Exodus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我也聽見以色列人被埃及人苦待的哀聲，我也記念我的約。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have also heard the groaning of the children of Israel, whom the Egyptians keep in bondage; and I have remembered my covenant.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6:6  |  Exodus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所以你要對以色列人說：『我是耶和華；我要用伸出來的膀臂重重地刑罰埃及人，救贖你們脫離他們的重擔，不做他們的苦工。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say unto the children of Israel, I am the LORD, and I will bring you out from under the burdens of the Egyptians, and I will rid you out of their bondage, and I will redeem you with a stretched out arm, and with great judgments: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6:7  |  Exodus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我要以你們為我的百姓，我也要作你們的神。你們要知道我是耶和華－你們的神，是救你們脫離埃及人之重擔的。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take you to me for a people, and I will be to you a God: and ye shall know that I am the LORD your God, which bringeth you out from under the burdens of the Egyptians.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6:8  |  Exodus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我起誓應許給亞伯拉罕、以撒、雅各的那地，我要把你們領進去，將那地賜給你們為業。我是耶和華。』」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bring you in unto the land, concerning the which I did swear to give it to Abraham, to Isaac, and to Jacob; and I will give it you for an heritage: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6:9  |  Exodus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摩西將這話告訴以色列人，只是他們因苦工愁煩，不肯聽他的話。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spake so unto the children of Israel: but they hearkened not unto Moses for anguish of spirit, and for cruel bondage.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6:10  |  Exodus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耶和華曉諭摩西說：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spake unto Moses,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6:11  |  Exodus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「你進去對埃及王法老說，要容以色列人出他的地。」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 in, speak unto Pharaoh king of Egypt, that he let the children of Israel go out of his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6:12  |  Exodus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摩西在耶和華面前說：「以色列人尚且不聽我的話，法老怎肯聽我這拙口笨舌的人呢？」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spake before the LORD, saying, Behold, the children of Israel have not hearkened unto me; how then shall Pharaoh hear me, who am of uncircumcised lips?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6:13  |  Exodus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耶和華吩咐摩西、亞倫往以色列人和埃及王法老那裏去，把以色列人從埃及地領出來。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spake unto Moses and unto Aaron, and gave them a charge unto the children of Israel, and unto Pharaoh king of Egypt, to bring the children of Israel out of the land of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6:14  |  Exodus 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以色列人家長的名字記在下面。以色列長子呂便的兒子是哈諾、法路、希斯倫、迦米；這是呂便的各家。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be the heads of their fathers’ houses: The sons of Reuben the firstborn of Israel; Hanoch, and Pallu, Hezron, and Carmi: these be the families of Reuben.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6:15  |  Exodus 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西緬的兒子是耶母利、雅憫、阿轄、雅斤、瑣轄，和迦南女子的兒子掃羅；這是西緬的各家。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Simeon; Jemuel, and Jamin, and Ohad, and Jachin, and Zohar, and Shaul the son of a Canaanitish woman: these are the families of Simeon.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6:16  |  Exodus 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利未眾子的名字按着他們的後代記在下面：就是革順、哥轄、米拉利。利未一生的歲數是一百三十七歲。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are the names of the sons of Levi according to their generations; Gershon, and Kohath, and Merari: and the years of the life of Levi were an hundred thirty and seven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6:17  |  Exodus 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革順的兒子按着家室是立尼、示每。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Gershon; Libni, and Shimi, according to their families.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6:18  |  Exodus 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哥轄的兒子是暗蘭、以斯哈、希伯倫、烏薛。哥轄一生的歲數是一百三十三歲。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Kohath; Amram, and Izhar, and Hebron, and Uzziel: and the years of the life of Kohath were an hundred thirty and three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6:19  |  Exodus 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米拉利的兒子是抹利和母示；這是利未的家，都按着他們的後代。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Merari; Mahali and Mushi: these are the families of Levi according to their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6:20  |  Exodus 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暗蘭娶了他父親的妹妹約基別為妻，她給他生了亞倫和摩西。暗蘭一生的歲數是一百三十七歲。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Amram took him Jochebed his father’s sister to wife; and she bare him Aaron and Moses: and the years of the life of Amram were an hundred and thirty and seven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6:21  |  Exodus 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以斯哈的兒子是可拉、尼斐、細基利。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Izhar; Korah, and Nepheg, and Zichri.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6:22  |  Exodus 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烏薛的兒子是米沙利、以利撒反、西提利。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Uzziel; Mishael, and Elzaphan, and Zithri.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6:23  |  Exodus 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亞倫娶了亞米拿達的女兒，拿順的妹妹，以利沙巴為妻，她給他生了拿答、亞比戶、以利亞撒、以他瑪。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Aaron took him Elisheba, daughter of Amminadab, sister of Naashon, to wife; and she bare him Nadab, and Abihu, Eleazar, and Ithamar.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6:24  |  Exodus 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可拉的兒子是亞惜、以利加拿、亞比亞撒；這是可拉的各家。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Korah; Assir, and Elkanah, and Abiasaph: these are the families of the Korhites.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6:25  |  Exodus 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亞倫的兒子以利亞撒娶了普鐵的一個女兒為妻，她給他生了非尼哈。這是利未人的家長，都按着他們的家。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Eleazar Aaron’s son took him one of the daughters of Putiel to wife; and she bare him Phinehas: these are the heads of the fathers of the Levites according to their families.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6:26  |  Exodus 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耶和華說：「將以色列人按着他們的軍隊從埃及地領出來。」這是對那亞倫、摩西說的。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that Aaron and Moses, to whom the LORD said, Bring out the children of Israel from the land of Egypt according to their armies.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6:27  |  Exodus 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對埃及王法老說要將以色列人從埃及領出來的，就是這摩西、亞倫。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they which spake to Pharaoh king of Egypt, to bring out the children of Israel from Egypt: these are that Moses and Aaron.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6:28  |  Exodus 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當耶和華在埃及地對摩西說話的日子，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 on the day when the LORD spake unto Moses in the land of Egypt,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6:29  |  Exodus 6:29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他向摩西說：「我是耶和華；我對你說的一切話，你都要告訴埃及王法老。」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 LORD spake unto Moses, saying, I am the LORD: speak thou unto Pharaoh king of Egypt all that I say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6:30  |  Exodus 6:30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摩西在耶和華面前說：「看哪，我是拙口笨舌的人，法老怎肯聽我呢？」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said before the LORD, Behold, I am of uncircumcised lips, and how shall Pharaoh hearken unto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2026-08-30T04:26:36.3580000Z</dcterms:created>
  <dcterms:modified xsi:type="dcterms:W3CDTF">2026-08-30T04:26:36.3580000Z</dcterms:modified>
</coreProperties>
</file>